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62" r:id="rId5"/>
    <p:sldId id="258" r:id="rId6"/>
    <p:sldId id="263" r:id="rId7"/>
    <p:sldId id="264" r:id="rId8"/>
    <p:sldId id="260" r:id="rId9"/>
    <p:sldId id="26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B1C-3A59-427B-9408-F186FFBCF5F5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1EDC-E004-4167-AE98-B952A26B64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54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B1C-3A59-427B-9408-F186FFBCF5F5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1EDC-E004-4167-AE98-B952A26B64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00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B1C-3A59-427B-9408-F186FFBCF5F5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1EDC-E004-4167-AE98-B952A26B64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99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B1C-3A59-427B-9408-F186FFBCF5F5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1EDC-E004-4167-AE98-B952A26B64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40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B1C-3A59-427B-9408-F186FFBCF5F5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1EDC-E004-4167-AE98-B952A26B64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49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B1C-3A59-427B-9408-F186FFBCF5F5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1EDC-E004-4167-AE98-B952A26B64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26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B1C-3A59-427B-9408-F186FFBCF5F5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1EDC-E004-4167-AE98-B952A26B64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78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B1C-3A59-427B-9408-F186FFBCF5F5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1EDC-E004-4167-AE98-B952A26B64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99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B1C-3A59-427B-9408-F186FFBCF5F5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1EDC-E004-4167-AE98-B952A26B64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55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B1C-3A59-427B-9408-F186FFBCF5F5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1EDC-E004-4167-AE98-B952A26B64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00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B1C-3A59-427B-9408-F186FFBCF5F5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1EDC-E004-4167-AE98-B952A26B64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03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CB1C-3A59-427B-9408-F186FFBCF5F5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D1EDC-E004-4167-AE98-B952A26B64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66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238375"/>
            <a:ext cx="90678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0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109006" cy="280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92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80927"/>
            <a:ext cx="9030914" cy="176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62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ytimg.com/vi/GI6LNksBGQY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79850" cy="38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9552" y="40466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Moteur à courant continu : jouet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60032" y="59492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Youtube, </a:t>
            </a:r>
            <a:r>
              <a:rPr lang="fr-FR"/>
              <a:t>Tom </a:t>
            </a:r>
            <a:r>
              <a:rPr lang="fr-FR" smtClean="0"/>
              <a:t>Power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97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agreg\1 LP\LP_20\odg_m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051861" cy="480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9552" y="40466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Moteur à courant continu : téléphérique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1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56376" cy="285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40466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Moteur à courant continu : téléphérique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06518" y="4984795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Les effets inductifs dans le rotor ont été négligés.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292080" y="6021288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J. Neveu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44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30" y="908720"/>
            <a:ext cx="63912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054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3438"/>
            <a:ext cx="8839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220072" y="61653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Dunod,  PSI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3568" y="26064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Bilan de puissance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3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133475"/>
            <a:ext cx="83724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868144" y="617694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Dunod,  PSI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3568" y="26064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Bilan de puissance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34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55</Words>
  <Application>Microsoft Office PowerPoint</Application>
  <PresentationFormat>Affichage à l'écran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8</cp:revision>
  <dcterms:created xsi:type="dcterms:W3CDTF">2020-06-05T20:18:02Z</dcterms:created>
  <dcterms:modified xsi:type="dcterms:W3CDTF">2020-06-06T15:37:48Z</dcterms:modified>
</cp:coreProperties>
</file>