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9" r:id="rId6"/>
    <p:sldId id="264" r:id="rId7"/>
    <p:sldId id="260" r:id="rId8"/>
    <p:sldId id="265" r:id="rId9"/>
    <p:sldId id="258" r:id="rId10"/>
    <p:sldId id="257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57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02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5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69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51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50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54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56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86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44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87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DD3A1-02E9-4976-ACD9-2A05DC232B70}" type="datetimeFigureOut">
              <a:rPr lang="fr-FR" smtClean="0"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26560-8C50-49E0-9447-16F5A6C7E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erso.ens-lyon.fr/vincent.martos/Agr%c3%a9gation/LP/Induction/21%20Induction%20e%cc%81lectromagne%cc%81tique/inductance_propre__schema_equivalen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877" y="4005064"/>
            <a:ext cx="587692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440" y="1556792"/>
            <a:ext cx="39052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940152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 : J. Neveu</a:t>
            </a: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Loi d’Ohm généralisée à l’induction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1364" y="337766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mtClean="0">
                <a:solidFill>
                  <a:schemeClr val="tx2"/>
                </a:solidFill>
              </a:rPr>
              <a:t>Modèle électrocinétique</a:t>
            </a:r>
            <a:endParaRPr lang="fr-FR" sz="2000">
              <a:solidFill>
                <a:schemeClr val="tx2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9552" y="126876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smtClean="0">
                <a:solidFill>
                  <a:schemeClr val="tx2"/>
                </a:solidFill>
              </a:rPr>
              <a:t>Portion de fil conducteur</a:t>
            </a:r>
            <a:endParaRPr lang="fr-FR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4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rso.ens-lyon.fr/vincent.martos/Agr%c3%a9gation/LP/Induction/21%20Induction%20e%cc%81lectromagne%cc%81tique/transformateur_schem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90" y="1556792"/>
            <a:ext cx="6062723" cy="234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erso.ens-lyon.fr/vincent.martos/Agr%c3%a9gation/LP/Induction/21%20Induction%20e%cc%81lectromagne%cc%81tique/transformateur_schema_equival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8"/>
            <a:ext cx="8280920" cy="127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51520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Transformateur idéal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444208" y="4869160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308304" y="4869160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196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upload.wikimedia.org/wikipedia/commons/thumb/e/ea/Laminated_core_eddy_currents_2.svg/1920px-Laminated_core_eddy_currents_2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36" y="1628800"/>
            <a:ext cx="6943195" cy="33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92025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Feuilletage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940152" y="539675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wikipedia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26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12776"/>
            <a:ext cx="39243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Loi de modération de Lenz</a:t>
            </a:r>
            <a:endParaRPr lang="fr-FR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50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3174211" cy="377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Loi de modération de Lenz</a:t>
            </a:r>
            <a:endParaRPr lang="fr-FR" sz="2800">
              <a:solidFill>
                <a:schemeClr val="accent2"/>
              </a:solidFill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052736"/>
            <a:ext cx="2333556" cy="412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868144" y="4941168"/>
            <a:ext cx="432048" cy="3938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53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90" y="1556792"/>
            <a:ext cx="3024336" cy="435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6672"/>
            <a:ext cx="2756098" cy="573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Loi de modération de Lenz</a:t>
            </a:r>
            <a:endParaRPr lang="fr-FR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29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76" y="1002915"/>
            <a:ext cx="75342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Auto-inductance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96342" y="63093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Sanz, PSI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05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87054"/>
            <a:ext cx="56864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Auto-inductance d’une bobine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63514" y="6221319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Sanz, PSI</a:t>
            </a:r>
            <a:endParaRPr lang="fr-FR"/>
          </a:p>
        </p:txBody>
      </p:sp>
      <p:pic>
        <p:nvPicPr>
          <p:cNvPr id="9220" name="Picture 4" descr="dimensionnement d'une bobine électrique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75123"/>
            <a:ext cx="3384376" cy="253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5508104" y="350100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/>
              <a:t>Technologie de principe</a:t>
            </a:r>
          </a:p>
        </p:txBody>
      </p:sp>
    </p:spTree>
    <p:extLst>
      <p:ext uri="{BB962C8B-B14F-4D97-AF65-F5344CB8AC3E}">
        <p14:creationId xmlns:p14="http://schemas.microsoft.com/office/powerpoint/2010/main" val="385776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0675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Auto-inductance</a:t>
            </a:r>
            <a:endParaRPr lang="fr-FR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0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obine S à 2400 spires - 1001003 - U8498090 - Transformateu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70" y="1844824"/>
            <a:ext cx="3193901" cy="319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Transformateur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44208" y="53012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/>
              <a:t>3B </a:t>
            </a:r>
            <a:r>
              <a:rPr lang="fr-FR" smtClean="0"/>
              <a:t>Scientific</a:t>
            </a:r>
            <a:endParaRPr lang="fr-FR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564903"/>
            <a:ext cx="2647181" cy="264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Transformateur de puissance — Wikipé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8920"/>
            <a:ext cx="3029714" cy="198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115616" y="502741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wikipedia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72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96752"/>
            <a:ext cx="35052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9552" y="476672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smtClean="0">
                <a:solidFill>
                  <a:schemeClr val="accent2"/>
                </a:solidFill>
              </a:rPr>
              <a:t>Tore ferromagnétique</a:t>
            </a:r>
            <a:endParaRPr lang="fr-FR" sz="2800">
              <a:solidFill>
                <a:schemeClr val="accent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716016" y="61653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Sanz, PSI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36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72</Words>
  <Application>Microsoft Office PowerPoint</Application>
  <PresentationFormat>Affichage à l'écran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12</cp:revision>
  <dcterms:created xsi:type="dcterms:W3CDTF">2020-06-06T16:05:04Z</dcterms:created>
  <dcterms:modified xsi:type="dcterms:W3CDTF">2020-06-14T17:56:13Z</dcterms:modified>
</cp:coreProperties>
</file>