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5" r:id="rId5"/>
    <p:sldId id="267" r:id="rId6"/>
    <p:sldId id="262" r:id="rId7"/>
    <p:sldId id="260" r:id="rId8"/>
    <p:sldId id="258" r:id="rId9"/>
    <p:sldId id="269" r:id="rId10"/>
    <p:sldId id="271" r:id="rId11"/>
    <p:sldId id="270" r:id="rId12"/>
    <p:sldId id="261" r:id="rId13"/>
    <p:sldId id="259" r:id="rId14"/>
    <p:sldId id="264" r:id="rId15"/>
    <p:sldId id="272" r:id="rId16"/>
    <p:sldId id="263" r:id="rId17"/>
    <p:sldId id="25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7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1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6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9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56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11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42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EA44-83B3-4744-B229-D9D921431B1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ED3E-16C9-4494-A1DF-5274934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7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webpedagogique.com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285282" cy="55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Dipôle électrique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43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1/18/L-over2-rad-p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37680" cy="32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5035757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Diagramme en coupe du rayonnement pour lambda/2. Pour comparaison, la section du diagramme d'émission d'un dipôle court apparaît en pointillés. Ils ne sont pas très différents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Diagramme de rayonnement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0232" y="6165304"/>
            <a:ext cx="193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Wikipedia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Antenne Yagi-Uda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4342" name="Picture 6" descr="https://upload.wikimedia.org/wikipedia/commons/thumb/8/86/Uhf_002.jpg/1280px-Uhf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96" r="-2450"/>
          <a:stretch/>
        </p:blipFill>
        <p:spPr bwMode="auto">
          <a:xfrm>
            <a:off x="611560" y="711860"/>
            <a:ext cx="3232379" cy="20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232" y="6165304"/>
            <a:ext cx="193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Wikipedia 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87624" y="275132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Antennes Yagi-Uda</a:t>
            </a:r>
            <a:endParaRPr lang="fr-FR"/>
          </a:p>
        </p:txBody>
      </p:sp>
      <p:pic>
        <p:nvPicPr>
          <p:cNvPr id="14344" name="Picture 8" descr="Diagramme de rayonnement d'une antenne Yagi-U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2381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7838" y="62394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Diagramme de rayonnement théorique</a:t>
            </a:r>
          </a:p>
          <a:p>
            <a:r>
              <a:rPr lang="fr-FR" smtClean="0"/>
              <a:t>en fonction du nombre d’éléments</a:t>
            </a:r>
            <a:endParaRPr lang="fr-FR"/>
          </a:p>
        </p:txBody>
      </p:sp>
      <p:pic>
        <p:nvPicPr>
          <p:cNvPr id="14346" name="Picture 10" descr="https://upload.wikimedia.org/wikipedia/commons/thumb/3/36/Yagi_antenna_animation_16_frame_1.6s.gif/235px-Yagi_antenna_animation_16_frame_1.6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7042"/>
            <a:ext cx="3533552" cy="44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8583"/>
            <a:ext cx="6056907" cy="493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Diffusion du rayonnement</a:t>
            </a:r>
          </a:p>
          <a:p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" y="2044629"/>
            <a:ext cx="3314633" cy="316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08" y="2780927"/>
            <a:ext cx="3552426" cy="168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671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Susceptibilité diélectrique : modèle de Lorentz</a:t>
            </a:r>
            <a:endParaRPr lang="fr-FR" sz="32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094270" y="851951"/>
                <a:ext cx="493276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smtClean="0"/>
                  <a:t>Hypothèses: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modèle classique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force de rappel élastique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frottement visqueux (type modèle de Drude)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champ uniforme à l’échelle de l’atome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𝜆</m:t>
                    </m:r>
                    <m:r>
                      <a:rPr lang="fr-FR" b="0" i="1" smtClean="0">
                        <a:latin typeface="Cambria Math"/>
                      </a:rPr>
                      <m:t>≫0.1 </m:t>
                    </m:r>
                    <m:r>
                      <a:rPr lang="fr-FR" b="0" i="1" smtClean="0">
                        <a:latin typeface="Cambria Math"/>
                      </a:rPr>
                      <m:t>𝑛𝑚</m:t>
                    </m:r>
                  </m:oMath>
                </a14:m>
                <a:endParaRPr lang="fr-FR" smtClean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270" y="851951"/>
                <a:ext cx="4932762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112" t="-1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139952" y="4725144"/>
            <a:ext cx="471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Limites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 ne rend pas compte de l’existence de plusieurs pulsations de résonance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ne rend pas compte de leurs</a:t>
            </a:r>
          </a:p>
          <a:p>
            <a:r>
              <a:rPr lang="fr-FR" smtClean="0"/>
              <a:t>importances relatives.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2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7" y="1844824"/>
            <a:ext cx="3689228" cy="31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2671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Couleur du ciel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3754"/>
            <a:ext cx="2722264" cy="32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3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6409" y="-328017"/>
            <a:ext cx="3457575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3948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Polarisation du rayonnement diffusé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4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34986" cy="37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3948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Polarisation du rayonnement diffusé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2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71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Susceptibilité diélectrique : modèle de Lorentz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3314" name="Picture 2" descr="D:\Documents\agreg\1 LP\LP_28\loren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478070" cy="4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8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0041"/>
            <a:ext cx="4273097" cy="37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Notations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8" y="1539070"/>
            <a:ext cx="3919694" cy="38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0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Rayonnement dipolaire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5040560" cy="10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91878"/>
            <a:ext cx="8928992" cy="10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51469" cy="25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22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ens-lyon.fr/vincent.martos/Agr%c3%a9gation/LP/Electromagn%c3%a9tisme/30%20Rayonnement%20dipolaire%20e%cc%81lectrique/rayonnement_dipolai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37" y="467380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Rayonnement dipolaire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31940" y="494836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x (u.a)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99592" y="28701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y</a:t>
            </a:r>
            <a:r>
              <a:rPr lang="fr-FR" smtClean="0"/>
              <a:t> (u.a)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1399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/>
              <a:t>Évolution temporelle </a:t>
            </a:r>
            <a:r>
              <a:rPr lang="fr-FR" smtClean="0"/>
              <a:t>des isocontours du </a:t>
            </a:r>
            <a:r>
              <a:rPr lang="fr-FR"/>
              <a:t>champ électrique créé par un dipôle </a:t>
            </a:r>
            <a:r>
              <a:rPr lang="fr-FR" smtClean="0"/>
              <a:t>oscillant.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8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Zone de champ proche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7344816" cy="17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6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521931" cy="27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Zone de rayonnement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325991" cy="31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7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92623" cy="529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Structure du champ rayonné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41058" y="6309320"/>
            <a:ext cx="31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3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.ens-lyon.fr/vincent.martos/Agr%c3%a9gation/LP/Electromagn%c3%a9tisme/30%20Rayonnement%20dipolaire%20e%cc%81lectrique/diagramme_rayonnem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b="8587"/>
          <a:stretch/>
        </p:blipFill>
        <p:spPr bwMode="auto">
          <a:xfrm>
            <a:off x="340734" y="2894214"/>
            <a:ext cx="8174499" cy="33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Anisotropie et diagramme de rayonnement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7" y="783868"/>
            <a:ext cx="5256584" cy="103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59" y="1838502"/>
            <a:ext cx="3816424" cy="10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2430" y="6381328"/>
            <a:ext cx="399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hlinkClick r:id="rId5"/>
              </a:rPr>
              <a:t>Source: https://lewebpedagogique.com/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2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554294" cy="39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Antenne dipolaire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3316" name="Picture 4" descr="https://upload.wikimedia.org/wikipedia/commons/d/d4/Metro_Wireless_No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9"/>
          <a:stretch/>
        </p:blipFill>
        <p:spPr bwMode="auto">
          <a:xfrm>
            <a:off x="827584" y="1645820"/>
            <a:ext cx="318579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1196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 ; Hprepa,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40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221</Words>
  <Application>Microsoft Office PowerPoint</Application>
  <PresentationFormat>Affichage à l'écran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12</cp:revision>
  <dcterms:created xsi:type="dcterms:W3CDTF">2020-06-09T08:22:52Z</dcterms:created>
  <dcterms:modified xsi:type="dcterms:W3CDTF">2020-06-11T13:23:24Z</dcterms:modified>
</cp:coreProperties>
</file>