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2" r:id="rId4"/>
    <p:sldId id="264" r:id="rId5"/>
    <p:sldId id="258" r:id="rId6"/>
    <p:sldId id="265" r:id="rId7"/>
    <p:sldId id="275" r:id="rId8"/>
    <p:sldId id="276" r:id="rId9"/>
    <p:sldId id="277" r:id="rId10"/>
    <p:sldId id="266" r:id="rId11"/>
    <p:sldId id="267" r:id="rId12"/>
    <p:sldId id="278" r:id="rId13"/>
    <p:sldId id="257" r:id="rId14"/>
    <p:sldId id="268" r:id="rId15"/>
    <p:sldId id="270" r:id="rId16"/>
    <p:sldId id="27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4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47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58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1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28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7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0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4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4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79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1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4961-355F-4FAF-B921-B5437EF2FD05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0D18-E906-4B77-90F6-86BC7B7AC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79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Susceptibilité magnétique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3076" name="Picture 4" descr="http://perso.ens-lyon.fr/vincent.martos/Agr%c3%a9gation/LP/Electromagn%c3%a9tisme/45%20Paramagne%cc%81tisme,%20ferromagne%cc%81tisme%20:%20approximation%20du%20champ%20moyen/susceptibilites_magnetiques_valeu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7354"/>
            <a:ext cx="7344816" cy="51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20072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Encyclopedia Britannica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Transition de phase ferromagnétique-paramagnétique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58695"/>
            <a:ext cx="6514124" cy="54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Courbe d’aimantation spontanée (Fe, Ni, Co, champ moyen)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9218" name="Picture 2" descr="http://perso.ens-lyon.fr/vincent.martos/Agr%c3%a9gation/LP/Electromagn%c3%a9tisme/45%20Paramagne%cc%81tisme,%20ferromagne%cc%81tisme%20:%20approximation%20du%20champ%20moyen/ferromagnetisme_aima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417267" cy="49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5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10" y="1340768"/>
            <a:ext cx="4470777" cy="5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548680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Susceptibilité magnétique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ocuments\agreg\1 LP\LP_45\culture_tremo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86765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2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\agreg\1 LP\LP_45\dia_n2_para_dioxyg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654175"/>
            <a:ext cx="64833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5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so.ens-lyon.fr/vincent.martos/Agr%c3%a9gation/LP/Electromagn%c3%a9tisme/45%20Paramagne%cc%81tisme,%20ferromagne%cc%81tisme%20:%20approximation%20du%20champ%20moyen/experience_stern_gerl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400600" cy="33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Expérience de Stern et Gerlach	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7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1 LP\LP_45\culture2_tremo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71480" cy="42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rso.ens-lyon.fr/vincent.martos/Agr%c3%a9gation/LP/Electromagn%c3%a9tisme/45%20Paramagne%cc%81tisme,%20ferromagne%cc%81tisme%20:%20approximation%20du%20champ%20moyen/moment_magneti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8291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88893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Approche classique du magnétisme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20072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2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Electromagn%c3%a9tisme/45%20Paramagne%cc%81tisme,%20ferromagne%cc%81tisme%20:%20approximation%20du%20champ%20moyen/paramagnetisme_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340768"/>
            <a:ext cx="484822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20072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B. Blancon, V. Martos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8893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Niveaux d’énergie du spin libre 1/2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48" y="764704"/>
            <a:ext cx="6715516" cy="56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Kittel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1560" y="2606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Susceptibilité paramagnétique de Curie</a:t>
            </a:r>
            <a:endParaRPr lang="fr-FR" sz="28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788024" y="2492896"/>
                <a:ext cx="2268252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fr-FR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fr-FR" sz="20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sz="2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92896"/>
                <a:ext cx="2268252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31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35227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Interaction d’échange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98740" y="20787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Partie spin antisymétrique par échange</a:t>
            </a:r>
          </a:p>
          <a:p>
            <a:r>
              <a:rPr lang="fr-FR" smtClean="0"/>
              <a:t>Partie spatiale symétrique par échange</a:t>
            </a:r>
          </a:p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998739" y="4124233"/>
                <a:ext cx="525378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Fonction d’onde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𝜓</m:t>
                    </m:r>
                    <m:r>
                      <a:rPr lang="fr-FR" b="0" i="1" smtClean="0">
                        <a:latin typeface="Cambria Math"/>
                      </a:rPr>
                      <m:t>(1,2)</m:t>
                    </m:r>
                  </m:oMath>
                </a14:m>
                <a:endParaRPr lang="fr-FR" smtClean="0"/>
              </a:p>
              <a:p>
                <a:r>
                  <a:rPr lang="fr-FR" smtClean="0"/>
                  <a:t>Partie spin symétrique par échange</a:t>
                </a:r>
              </a:p>
              <a:p>
                <a:r>
                  <a:rPr lang="fr-FR" smtClean="0"/>
                  <a:t>Partie spatiale antisymétrique par échange</a:t>
                </a:r>
              </a:p>
              <a:p>
                <a:pPr algn="ctr"/>
                <a:r>
                  <a:rPr lang="fr-FR" smtClean="0">
                    <a:solidFill>
                      <a:schemeClr val="accent2"/>
                    </a:solidFill>
                  </a:rPr>
                  <a:t>Les deux électrons sont plus éloignés en moyenne</a:t>
                </a:r>
              </a:p>
              <a:p>
                <a:endParaRPr lang="fr-FR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39" y="4124233"/>
                <a:ext cx="5253781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044" t="-2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>
            <a:off x="3725385" y="5141632"/>
            <a:ext cx="50405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215091" cy="18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6228"/>
            <a:ext cx="2054923" cy="23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5" y="1232558"/>
            <a:ext cx="2736304" cy="39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085425" y="123456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Fonction d’onde 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75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Température de Curie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52120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Données: wikipedia</a:t>
            </a:r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54268" cy="33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7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038383" cy="47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476672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Equation d’autocohérence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4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4231"/>
            <a:ext cx="5884431" cy="47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476672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Equation d’autocohérence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1" y="1124744"/>
            <a:ext cx="6687691" cy="543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476672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Equation d’autocohérence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90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126</Words>
  <Application>Microsoft Office PowerPoint</Application>
  <PresentationFormat>Affichage à l'écran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11</cp:revision>
  <dcterms:created xsi:type="dcterms:W3CDTF">2020-06-14T07:11:40Z</dcterms:created>
  <dcterms:modified xsi:type="dcterms:W3CDTF">2020-06-14T19:33:05Z</dcterms:modified>
</cp:coreProperties>
</file>