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3" r:id="rId7"/>
    <p:sldId id="262" r:id="rId8"/>
    <p:sldId id="259" r:id="rId9"/>
    <p:sldId id="260" r:id="rId10"/>
    <p:sldId id="261" r:id="rId11"/>
    <p:sldId id="266" r:id="rId12"/>
    <p:sldId id="270" r:id="rId13"/>
    <p:sldId id="268" r:id="rId14"/>
    <p:sldId id="267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7D3A-DF52-46A6-AFAE-0F4E73ED2871}" type="datetimeFigureOut">
              <a:rPr lang="fr-FR" smtClean="0"/>
              <a:t>07/06/2020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5E2B-47A5-4041-9D23-440E529626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53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7D3A-DF52-46A6-AFAE-0F4E73ED2871}" type="datetimeFigureOut">
              <a:rPr lang="fr-FR" smtClean="0"/>
              <a:t>07/06/2020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5E2B-47A5-4041-9D23-440E529626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07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7D3A-DF52-46A6-AFAE-0F4E73ED2871}" type="datetimeFigureOut">
              <a:rPr lang="fr-FR" smtClean="0"/>
              <a:t>07/06/2020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5E2B-47A5-4041-9D23-440E529626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90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7D3A-DF52-46A6-AFAE-0F4E73ED2871}" type="datetimeFigureOut">
              <a:rPr lang="fr-FR" smtClean="0"/>
              <a:t>07/06/2020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5E2B-47A5-4041-9D23-440E529626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0169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7D3A-DF52-46A6-AFAE-0F4E73ED2871}" type="datetimeFigureOut">
              <a:rPr lang="fr-FR" smtClean="0"/>
              <a:t>07/06/2020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5E2B-47A5-4041-9D23-440E529626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270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7D3A-DF52-46A6-AFAE-0F4E73ED2871}" type="datetimeFigureOut">
              <a:rPr lang="fr-FR" smtClean="0"/>
              <a:t>07/06/2020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5E2B-47A5-4041-9D23-440E529626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62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7D3A-DF52-46A6-AFAE-0F4E73ED2871}" type="datetimeFigureOut">
              <a:rPr lang="fr-FR" smtClean="0"/>
              <a:t>07/06/2020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5E2B-47A5-4041-9D23-440E529626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04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7D3A-DF52-46A6-AFAE-0F4E73ED2871}" type="datetimeFigureOut">
              <a:rPr lang="fr-FR" smtClean="0"/>
              <a:t>07/06/2020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5E2B-47A5-4041-9D23-440E529626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361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7D3A-DF52-46A6-AFAE-0F4E73ED2871}" type="datetimeFigureOut">
              <a:rPr lang="fr-FR" smtClean="0"/>
              <a:t>07/06/2020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5E2B-47A5-4041-9D23-440E529626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269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7D3A-DF52-46A6-AFAE-0F4E73ED2871}" type="datetimeFigureOut">
              <a:rPr lang="fr-FR" smtClean="0"/>
              <a:t>07/06/2020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5E2B-47A5-4041-9D23-440E529626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403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7D3A-DF52-46A6-AFAE-0F4E73ED2871}" type="datetimeFigureOut">
              <a:rPr lang="fr-FR" smtClean="0"/>
              <a:t>07/06/2020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5E2B-47A5-4041-9D23-440E529626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414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37D3A-DF52-46A6-AFAE-0F4E73ED2871}" type="datetimeFigureOut">
              <a:rPr lang="fr-FR" smtClean="0"/>
              <a:t>07/06/2020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45E2B-47A5-4041-9D23-440E529626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18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gi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60960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483768" y="5253503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/>
              <a:t>Gerris sur l’eau. (Wikipedia)</a:t>
            </a:r>
            <a:endParaRPr lang="fr-FR" sz="2800"/>
          </a:p>
        </p:txBody>
      </p:sp>
    </p:spTree>
    <p:extLst>
      <p:ext uri="{BB962C8B-B14F-4D97-AF65-F5344CB8AC3E}">
        <p14:creationId xmlns:p14="http://schemas.microsoft.com/office/powerpoint/2010/main" val="313708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Downloads\loi_jur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36712"/>
            <a:ext cx="4586608" cy="431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012160" y="594928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P. Lidon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8718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6113" y="6021288"/>
            <a:ext cx="2411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mtClean="0"/>
              <a:t>Source: Oren Breslouer </a:t>
            </a:r>
            <a:endParaRPr lang="fr-F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43" y="260648"/>
            <a:ext cx="4693771" cy="561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4824"/>
            <a:ext cx="3838269" cy="255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83099" y="5229200"/>
            <a:ext cx="2480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mtClean="0"/>
              <a:t>Source:  Aurelien Debois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2911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378" y="3284984"/>
            <a:ext cx="5035820" cy="290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555776" y="6381328"/>
            <a:ext cx="362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	BUP 649, B. Lahaye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67544" y="475549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Ondes gravito-capillaires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7" name="Picture 2" descr="D:\Downloads\ondes_gravito_capillair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58"/>
            <a:ext cx="6322234" cy="183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556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ile:Wake.avon.gorge.arp.750p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12" y="998769"/>
            <a:ext cx="7143750" cy="51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67544" y="475549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Ondes gravito-capillaires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940152" y="635175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wikipedia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867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Documents\agreg\1 LP\LP_26\gravitocapillai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041205" cy="40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012160" y="594928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P. Lidon</a:t>
            </a:r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467544" y="475549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Relation de dispersion des ondes gravito-capillaires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738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375970" cy="550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337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ube capillaire à hématocrite - 45 µl - Globe Scientific Inc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2805708" cy="280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1560" y="479715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Tube capillaire</a:t>
            </a:r>
            <a:endParaRPr lang="fr-FR"/>
          </a:p>
        </p:txBody>
      </p:sp>
      <p:pic>
        <p:nvPicPr>
          <p:cNvPr id="3078" name="Picture 6" descr="Savon mousse bébé | Les Affranch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08820"/>
            <a:ext cx="2733700" cy="27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995936" y="472514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Mousse</a:t>
            </a:r>
            <a:endParaRPr lang="fr-FR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0"/>
          <a:stretch/>
        </p:blipFill>
        <p:spPr bwMode="auto">
          <a:xfrm>
            <a:off x="6156176" y="1938933"/>
            <a:ext cx="2895145" cy="247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7060086" y="472514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Gerris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042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232276" cy="500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16016" y="6070390"/>
            <a:ext cx="4091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mtClean="0"/>
              <a:t>De Gennes, Gouttes, perles, bulles, ondes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7203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Downloads\loi_young_dup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704856" cy="313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012160" y="594928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P. Lidon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3881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8" y="1268760"/>
            <a:ext cx="447167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5283" y="6237312"/>
            <a:ext cx="4091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mtClean="0"/>
              <a:t>De Gennes, Gouttes, perles, bulles, ondes</a:t>
            </a:r>
            <a:endParaRPr lang="fr-FR"/>
          </a:p>
        </p:txBody>
      </p:sp>
      <p:pic>
        <p:nvPicPr>
          <p:cNvPr id="7172" name="Picture 4" descr="https://upload.wikimedia.org/wikipedia/commons/thumb/f/f7/DropConnectionAngel.jpg/220px-DropConnectionAng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179" y="3046685"/>
            <a:ext cx="20955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5279451" y="4985640"/>
                <a:ext cx="43204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mtClean="0"/>
                  <a:t>Eau sur feuille de lotus: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𝐸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∼</m:t>
                    </m:r>
                  </m:oMath>
                </a14:m>
                <a:r>
                  <a:rPr lang="fr-FR" smtClean="0"/>
                  <a:t>147°</a:t>
                </a:r>
                <a:endParaRPr lang="fr-FR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451" y="4985640"/>
                <a:ext cx="4320479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128" t="-833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4" name="Picture 6" descr="Side view of a very wide, short drop of water with a low contact angle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732289" y="908720"/>
            <a:ext cx="2095500" cy="93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5915736" y="2119362"/>
                <a:ext cx="27363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mtClean="0"/>
                  <a:t>Eau sur verre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𝐸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∼</m:t>
                    </m:r>
                  </m:oMath>
                </a14:m>
                <a:r>
                  <a:rPr lang="fr-FR" smtClean="0"/>
                  <a:t>20°</a:t>
                </a:r>
                <a:endParaRPr lang="fr-FR"/>
              </a:p>
              <a:p>
                <a:endParaRPr lang="fr-FR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736" y="2119362"/>
                <a:ext cx="2736304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1782" t="-47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6662044" y="6237312"/>
            <a:ext cx="1122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mtClean="0"/>
              <a:t>Wikipedia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244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916832"/>
            <a:ext cx="8791627" cy="260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580112" y="573325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De Gennes, Gouttes, perles, bulles, ondes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060669" y="173216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solidFill>
                  <a:srgbClr val="FF0000"/>
                </a:solidFill>
              </a:rPr>
              <a:t>longueur capillaire</a:t>
            </a:r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374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ulle de savon 1 | Bulle de savon, Bubble, Sav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0" y="836712"/>
            <a:ext cx="4068316" cy="406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547664" y="506977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Bulle de savon</a:t>
            </a:r>
            <a:endParaRPr lang="fr-FR"/>
          </a:p>
        </p:txBody>
      </p:sp>
      <p:pic>
        <p:nvPicPr>
          <p:cNvPr id="4099" name="Picture 3" descr="D:\Downloads\loi_lapla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597" y="1037397"/>
            <a:ext cx="3672502" cy="366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008652" y="506996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P. Lidon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2348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erso.ens-lyon.fr/vincent.martos/Agr%C3%A9gation/LP/M%C3%A9canique%20des%20Fluides/10%20Ph%c3%a9nom%c3%a8nes%20interfaciaux%20impliquant%20des%20fluides/rayons_courb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391525" cy="486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012160" y="594928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P. Lidon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34940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118</Words>
  <Application>Microsoft Office PowerPoint</Application>
  <PresentationFormat>Affichage à l'écran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pascal</cp:lastModifiedBy>
  <cp:revision>14</cp:revision>
  <dcterms:created xsi:type="dcterms:W3CDTF">2020-06-01T16:57:53Z</dcterms:created>
  <dcterms:modified xsi:type="dcterms:W3CDTF">2020-06-07T17:04:53Z</dcterms:modified>
</cp:coreProperties>
</file>