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5" r:id="rId4"/>
    <p:sldId id="267" r:id="rId5"/>
    <p:sldId id="264" r:id="rId6"/>
    <p:sldId id="266" r:id="rId7"/>
    <p:sldId id="269" r:id="rId8"/>
    <p:sldId id="268" r:id="rId9"/>
    <p:sldId id="260" r:id="rId10"/>
    <p:sldId id="257" r:id="rId11"/>
    <p:sldId id="258" r:id="rId12"/>
    <p:sldId id="259" r:id="rId13"/>
    <p:sldId id="26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42FD5-CA7A-45B7-A788-B36B5501333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AC8A4-C834-4A91-B8FC-F9174027C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C8A4-C834-4A91-B8FC-F9174027C7D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57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C8A4-C834-4A91-B8FC-F9174027C7D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04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61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8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12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63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13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6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6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8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97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31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D999-BC15-46D7-8164-EBB36E340BBC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02E1-84BD-4588-ADD1-CE4294C2F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0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35896" y="58772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youtube Lycée Montaigne Bordeaux</a:t>
            </a:r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931361" cy="429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06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M%c3%a9canique%20des%20Fluides/08%20Notion%20de%20viscosite%cc%81%20d'un%20fluide.%20E%cc%81coulements%20visqueux/conditions_limites_vit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6" y="1124744"/>
            <a:ext cx="8214860" cy="46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0670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Dunod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47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P/M%c3%a9canique%20des%20Fluides/08%20Notion%20de%20viscosite%cc%81%20d'un%20fluide.%20E%cc%81coulements%20visqueux/equations_navier_stokes_adimension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1" y="2204864"/>
            <a:ext cx="8083749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0527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Adimensionnement des équations de Navier-Stokes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6176" y="4221088"/>
            <a:ext cx="360040" cy="7920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0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cdg2-1.xx.fbcdn.net/v/t1.15752-9/101265349_556609361708117_5335389373602988032_n.png?_nc_cat=109&amp;_nc_sid=b96e70&amp;_nc_ohc=_Qn70HE9UWYAX9uHsc6&amp;_nc_ht=scontent-cdg2-1.xx&amp;oh=a4aa3a167356d6f14755ffd8856df6e7&amp;oe=5EFA7E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33" y="1768990"/>
            <a:ext cx="6283940" cy="31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16216" y="5949280"/>
            <a:ext cx="202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Hprepa, PC</a:t>
            </a:r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30796"/>
            <a:ext cx="3069607" cy="481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3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578500" cy="513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36096" y="5949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Dunod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99592" y="520711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Ecoulement de Couette plan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5" y="1628800"/>
            <a:ext cx="7601017" cy="379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88024" y="580761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Guyon Hulin Petit, Hydrodynamique physique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05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rso.ens-lyon.fr/vincent.martos/Agr%c3%a9gation/LP/M%c3%a9canique%20des%20Fluides/08%20Notion%20de%20viscosite%cc%81%20d'un%20fluide.%20E%cc%81coulements%20visqueux/valeurs_viscosite_dynami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54" y="1628800"/>
            <a:ext cx="6912768" cy="388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88224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9592" y="520711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Viscosité dynamique à 20°C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6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822"/>
            <a:ext cx="4608512" cy="62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76256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Hprépa,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43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P/M%c3%a9canique%20des%20Fluides/08%20Notion%20de%20viscosite%cc%81%20d'un%20fluide.%20E%cc%81coulements%20visqueux/experience_goutte_po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97" y="1412776"/>
            <a:ext cx="3118933" cy="46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520711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Expérience de la goutte de poix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00192" y="569811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40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48264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52071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Viscosité dynamique et cinématiques à 20°C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" y="1446531"/>
            <a:ext cx="895779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9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48264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Wikipedia, C. Cabart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52071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Viscosité dynamique et cinématiques à 20°C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" y="1446531"/>
            <a:ext cx="895779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9194"/>
            <a:ext cx="5904656" cy="25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42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48264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52071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Viscosité dynamique et cinématiques à 20°C</a:t>
            </a:r>
            <a:endParaRPr lang="fr-FR" sz="28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195970" y="3429000"/>
                <a:ext cx="10280685" cy="329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Pour l’air, le libre parcours moyen est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ℓ=</m:t>
                    </m:r>
                  </m:oMath>
                </a14:m>
                <a:r>
                  <a:rPr lang="fr-FR" smtClean="0"/>
                  <a:t>68 nm dans les conditions normales.</a:t>
                </a:r>
              </a:p>
              <a:p>
                <a:r>
                  <a:rPr lang="fr-FR"/>
                  <a:t>	</a:t>
                </a:r>
                <a:r>
                  <a:rPr lang="fr-FR" smtClean="0"/>
                  <a:t>la vitesse quadratique moyenne est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𝑣</m:t>
                    </m:r>
                    <m:r>
                      <a:rPr lang="fr-FR" b="0" i="1" smtClean="0">
                        <a:latin typeface="Cambria Math"/>
                      </a:rPr>
                      <m:t>=9× 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mtClean="0"/>
                  <a:t> m/s</a:t>
                </a:r>
              </a:p>
              <a:p>
                <a:endParaRPr lang="fr-FR" smtClean="0"/>
              </a:p>
              <a:p>
                <a:r>
                  <a:rPr lang="fr-FR" smtClean="0"/>
                  <a:t>Le coefficient de diffusion associé est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𝜈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𝐷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𝑣𝑙</m:t>
                    </m:r>
                    <m:r>
                      <a:rPr lang="fr-FR" b="0" i="1" smtClean="0">
                        <a:latin typeface="Cambria Math"/>
                      </a:rPr>
                      <m:t>=2×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fr-FR" b="0" i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fr-FR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mtClean="0"/>
                  <a:t>/ s</a:t>
                </a:r>
              </a:p>
              <a:p>
                <a:endParaRPr lang="fr-FR" smtClean="0"/>
              </a:p>
              <a:p>
                <a:r>
                  <a:rPr lang="fr-FR" smtClean="0"/>
                  <a:t>à comparer aux coeffcient de diffusion thermique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=2.0</m:t>
                    </m:r>
                    <m:r>
                      <a:rPr lang="fr-FR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fr-FR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mtClean="0"/>
                  <a:t>/ </a:t>
                </a:r>
                <a:r>
                  <a:rPr lang="fr-FR" smtClean="0"/>
                  <a:t>s</a:t>
                </a:r>
              </a:p>
              <a:p>
                <a:r>
                  <a:rPr lang="fr-FR"/>
                  <a:t>	 </a:t>
                </a:r>
                <a:r>
                  <a:rPr lang="fr-FR" smtClean="0"/>
                  <a:t>          coefficient de diffusion de particules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2.0</m:t>
                    </m:r>
                    <m:r>
                      <a:rPr lang="fr-FR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fr-FR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mtClean="0"/>
                  <a:t>/ </a:t>
                </a:r>
                <a:r>
                  <a:rPr lang="fr-FR" smtClean="0"/>
                  <a:t>s</a:t>
                </a:r>
              </a:p>
              <a:p>
                <a:r>
                  <a:rPr lang="fr-FR"/>
                  <a:t>	</a:t>
                </a:r>
                <a:r>
                  <a:rPr lang="fr-FR" smtClean="0"/>
                  <a:t>           </a:t>
                </a:r>
                <a:r>
                  <a:rPr lang="fr-FR" smtClean="0"/>
                  <a:t>coefficient de diffusion de quantité de mouvement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1.56</m:t>
                    </m:r>
                    <m:r>
                      <a:rPr lang="fr-FR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fr-FR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mtClean="0"/>
                  <a:t>/ s</a:t>
                </a:r>
              </a:p>
              <a:p>
                <a:r>
                  <a:rPr lang="fr-FR"/>
                  <a:t>	</a:t>
                </a:r>
                <a:endParaRPr lang="fr-FR" smtClean="0"/>
              </a:p>
              <a:p>
                <a:endParaRPr lang="fr-FR" smtClean="0"/>
              </a:p>
              <a:p>
                <a:endParaRPr lang="fr-FR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0" y="3429000"/>
                <a:ext cx="10280685" cy="3291863"/>
              </a:xfrm>
              <a:prstGeom prst="rect">
                <a:avLst/>
              </a:prstGeom>
              <a:blipFill rotWithShape="1">
                <a:blip r:embed="rId3"/>
                <a:stretch>
                  <a:fillRect l="-474" t="-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779912" y="4293565"/>
            <a:ext cx="3024336" cy="4687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" y="1446531"/>
            <a:ext cx="895779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2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61988"/>
            <a:ext cx="80676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24128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Hprépa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13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91</Words>
  <Application>Microsoft Office PowerPoint</Application>
  <PresentationFormat>Affichage à l'écran (4:3)</PresentationFormat>
  <Paragraphs>30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11</cp:revision>
  <dcterms:created xsi:type="dcterms:W3CDTF">2020-06-01T07:56:25Z</dcterms:created>
  <dcterms:modified xsi:type="dcterms:W3CDTF">2020-06-01T12:42:48Z</dcterms:modified>
</cp:coreProperties>
</file>