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2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86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4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55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24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22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36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79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57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26DA-0A14-4F55-9F30-909C98115ACD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18EE-DA68-40F8-8195-E23B845ED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66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oEYerGFrgbDh3EqipYM-7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https://scontent-cdg2-1.xx.fbcdn.net/v/t1.15752-9/101265349_556609361708117_5335389373602988032_n.png?_nc_cat=109&amp;_nc_sid=b96e70&amp;_nc_ohc=_Qn70HE9UWYAX9uHsc6&amp;_nc_ht=scontent-cdg2-1.xx&amp;oh=a4aa3a167356d6f14755ffd8856df6e7&amp;oe=5EFA7E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33" y="1768990"/>
            <a:ext cx="6283940" cy="31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16216" y="5949280"/>
            <a:ext cx="202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Hprepa, PC</a:t>
            </a:r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30796"/>
            <a:ext cx="3069607" cy="481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2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65" y="1988840"/>
            <a:ext cx="51054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79112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Conditions limites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P/M%c3%a9canique%20des%20Fluides/09%20Mod%c3%a8le%20de%20l'%c3%a9coulement%20parfait/Coan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484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0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wnloads\bernoulli_energetique_schem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72400" cy="325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0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908720"/>
            <a:ext cx="8320213" cy="46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3851920" y="1837035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067944" y="1916832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233293" y="1977430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427984" y="2060848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644008" y="2204864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802783" y="2060848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220072" y="2060848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04048" y="2060848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716016" y="60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>
                <a:hlinkClick r:id="rId3"/>
              </a:rPr>
              <a:t>Afrasayab </a:t>
            </a:r>
            <a:r>
              <a:rPr lang="fr-FR" smtClean="0">
                <a:hlinkClick r:id="rId3"/>
              </a:rPr>
              <a:t>Khan</a:t>
            </a:r>
            <a:r>
              <a:rPr lang="fr-FR" smtClean="0"/>
              <a:t>, Youtube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88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loads\effet_venturi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81162"/>
            <a:ext cx="90297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7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overleaf.com/project/5d8a6dbf7ba3ae000140eeab/file/5e8b53173431a10001263e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 descr="D:\Downloads\effet_magnu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808"/>
            <a:ext cx="9144000" cy="53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3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866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20072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Chassaing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7319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</Words>
  <Application>Microsoft Office PowerPoint</Application>
  <PresentationFormat>Affichage à l'écran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8</cp:revision>
  <dcterms:created xsi:type="dcterms:W3CDTF">2020-06-01T12:42:51Z</dcterms:created>
  <dcterms:modified xsi:type="dcterms:W3CDTF">2020-06-01T16:37:07Z</dcterms:modified>
</cp:coreProperties>
</file>