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6" r:id="rId4"/>
    <p:sldId id="260" r:id="rId5"/>
    <p:sldId id="267" r:id="rId6"/>
    <p:sldId id="263" r:id="rId7"/>
    <p:sldId id="266" r:id="rId8"/>
    <p:sldId id="259" r:id="rId9"/>
    <p:sldId id="261" r:id="rId10"/>
    <p:sldId id="262" r:id="rId11"/>
    <p:sldId id="264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24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B63A-5D5A-4960-9BE2-D67D870CAA35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F141-4866-48E2-AD38-004B90766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8612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B63A-5D5A-4960-9BE2-D67D870CAA35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F141-4866-48E2-AD38-004B90766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10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B63A-5D5A-4960-9BE2-D67D870CAA35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F141-4866-48E2-AD38-004B90766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960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B63A-5D5A-4960-9BE2-D67D870CAA35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F141-4866-48E2-AD38-004B90766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83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B63A-5D5A-4960-9BE2-D67D870CAA35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F141-4866-48E2-AD38-004B90766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892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B63A-5D5A-4960-9BE2-D67D870CAA35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F141-4866-48E2-AD38-004B90766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38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B63A-5D5A-4960-9BE2-D67D870CAA35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F141-4866-48E2-AD38-004B90766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03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B63A-5D5A-4960-9BE2-D67D870CAA35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F141-4866-48E2-AD38-004B90766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970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B63A-5D5A-4960-9BE2-D67D870CAA35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F141-4866-48E2-AD38-004B90766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39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B63A-5D5A-4960-9BE2-D67D870CAA35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F141-4866-48E2-AD38-004B90766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48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B63A-5D5A-4960-9BE2-D67D870CAA35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4F141-4866-48E2-AD38-004B90766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122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BB63A-5D5A-4960-9BE2-D67D870CAA35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4F141-4866-48E2-AD38-004B90766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5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ocuments\agreg\1 LP\LP_1\contac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060848"/>
            <a:ext cx="7154862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04259" y="1988840"/>
            <a:ext cx="2487621" cy="15841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5616" y="3717032"/>
            <a:ext cx="864096" cy="2869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3167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BE21F3CA-0BFB-4ECE-931B-6573144C48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43" r="-13"/>
          <a:stretch/>
        </p:blipFill>
        <p:spPr>
          <a:xfrm>
            <a:off x="213805" y="1412776"/>
            <a:ext cx="8424936" cy="4077277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545657" y="386056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smtClean="0">
                <a:solidFill>
                  <a:schemeClr val="accent2"/>
                </a:solidFill>
              </a:rPr>
              <a:t>Portrait de phase</a:t>
            </a:r>
            <a:endParaRPr lang="fr-FR" sz="2800">
              <a:solidFill>
                <a:schemeClr val="accent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724128" y="6149335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smtClean="0"/>
              <a:t>Source: C. Colléaux</a:t>
            </a:r>
            <a:endParaRPr lang="fr-FR" sz="2000"/>
          </a:p>
        </p:txBody>
      </p:sp>
    </p:spTree>
    <p:extLst>
      <p:ext uri="{BB962C8B-B14F-4D97-AF65-F5344CB8AC3E}">
        <p14:creationId xmlns:p14="http://schemas.microsoft.com/office/powerpoint/2010/main" val="789205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4398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281" y="404664"/>
            <a:ext cx="5182094" cy="5579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5148064" y="609329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Sanz Dunod MP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278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6632"/>
            <a:ext cx="6600825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4211960" y="6180669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Milieux granulaires Andreotti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53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Documents\agreg\1 LP\LP_1\od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" y="1552575"/>
            <a:ext cx="7726363" cy="375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971600" y="4907865"/>
            <a:ext cx="1296144" cy="2869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989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92696"/>
            <a:ext cx="4110384" cy="511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5220072" y="587727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Pérez, mécanique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08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1738313"/>
            <a:ext cx="5257800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5148064" y="609329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Sanz Dunod MP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894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upload.wikimedia.org/wikipedia/commons/0/08/Slc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700808"/>
            <a:ext cx="2028825" cy="322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89285" y="5661248"/>
            <a:ext cx="6242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mtClean="0"/>
              <a:t>Exemple </a:t>
            </a:r>
            <a:r>
              <a:rPr lang="fr-FR"/>
              <a:t>de coinceur utilisé en </a:t>
            </a:r>
            <a:r>
              <a:rPr lang="fr-FR" smtClean="0"/>
              <a:t>escalade. Source: fr.wikibooks.org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820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ocuments\agreg\1 LP\LP_1\coulom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7335838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4211960" y="6180669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Milieux granulaires Andreotti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427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Documents\agreg\1 LP\LP_1\sticksli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692696"/>
            <a:ext cx="6440488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4211960" y="6180669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Milieux granulaires Andreotti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7356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48</Words>
  <Application>Microsoft Office PowerPoint</Application>
  <PresentationFormat>Affichage à l'écran (4:3)</PresentationFormat>
  <Paragraphs>9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</dc:creator>
  <cp:lastModifiedBy>pascal</cp:lastModifiedBy>
  <cp:revision>9</cp:revision>
  <dcterms:created xsi:type="dcterms:W3CDTF">2020-05-28T20:30:38Z</dcterms:created>
  <dcterms:modified xsi:type="dcterms:W3CDTF">2020-06-09T21:24:08Z</dcterms:modified>
</cp:coreProperties>
</file>