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2" r:id="rId7"/>
    <p:sldId id="263" r:id="rId8"/>
    <p:sldId id="264" r:id="rId9"/>
    <p:sldId id="259" r:id="rId10"/>
    <p:sldId id="266" r:id="rId11"/>
    <p:sldId id="267" r:id="rId12"/>
    <p:sldId id="268" r:id="rId13"/>
    <p:sldId id="271" r:id="rId14"/>
    <p:sldId id="270" r:id="rId15"/>
    <p:sldId id="260" r:id="rId16"/>
    <p:sldId id="269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637537-9FE5-4860-A556-44B209D1F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19EAB52-A54F-4BF7-BEFB-EBF6AFDEB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FD45DEE-A3CE-417B-A206-AF873C4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6ADDB3-FC99-40CF-8EFC-A52D471A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E05AE3E-50CC-4264-A962-9FC3FF85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9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6FC91B-44FD-4A2F-9635-98E0A03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D3B3BB3-2E10-450A-988E-411B5B2E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B005EE-F3F5-4645-86AD-D66F83F3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49EFA5-304B-4E20-93ED-A83D5B1E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EA7DD2-D9BB-48F4-B342-603215C6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7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2282F97-6DC8-4AB5-9B67-1CA59F226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794C681-C433-4B01-B223-A74A9D43D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4C10CA-8ABF-4E28-880E-D339A497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0C50C2B-982F-4BE4-839E-72D597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EA17E2-340A-49A4-A3DE-4ABC9AA6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94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E7FB00-1FBB-467D-9BAF-D99A5E8E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8C7BF0F-85F5-4B88-A844-5E4B0F554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21AE26-40CB-4E17-98AB-C9D1F94A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7C7FFAB-BDE4-4F4E-BDE3-66D7C2D0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210A9FF-025E-46CE-9E40-6D739BF4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9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17E32C-191B-4974-81C1-6898A4B4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BE0EE35-D764-4853-820F-899EED4ED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58DBDF-DB4D-429A-B744-2693786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E4F10D2-5223-4918-BF29-E780FEE6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68B382-95C4-44D1-884C-B50F685A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3CA1DC-6965-4341-AD98-9EAF4C77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DD16642-3463-456C-A211-CC3C3189D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02D2EC9-AC93-43FE-89BF-6336DC61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FF1258-7E73-45D2-8C83-0ED236C1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6E73490-A559-4D47-8D26-E83DA2CD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6A2F36B-EE4E-4A36-8C4A-54D21A92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2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4B4AA4-AD30-4BC2-878F-3B0E1D6F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DAD0FC8-ED54-4C62-94A4-30EF08B40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7BA5C4D-9E75-49AF-BAF6-5ADDFCDA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61FE5AD-7781-4232-A5A2-7B9A8A92A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40BE683-F630-4406-882A-301B36D71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3E0C9F5-31A1-4850-A872-3CEF762A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52F406B-9D2A-46C6-9477-98608E1D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11E0D7E-9B32-4544-B76F-EFAB64C3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9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4ECABB-675C-4D2F-BAEA-0B6DAC00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F059EBD-A1E0-4B7A-B18B-399482D1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9558E82-C57B-441D-B009-C6A9446A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E9C6E2F-47D8-4E7A-BA9C-78758AE0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4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07628DE-9762-4EA1-835E-36AEDFB2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E5049CF-D331-435B-A8FB-1E3790B7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F614558-6FEE-473F-9FB7-89F0310C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755625-430C-41EF-AB07-59FB46A5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BF5CC3-89D3-4C99-9874-0C7EA1C3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0A638A0-CDC8-4EB7-A92E-77BBAE5A2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A7193B7-9A6F-41C5-8625-BA39C322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5DB17C8-62BD-4377-808F-DA5DA5AF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4ABC4C0-2CB2-4C03-97BF-AFE33788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2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39AB6F-B7E9-40FB-B112-E1D2170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866B9C8-F8BA-403B-A998-5B5C8894A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3375EF9-7FBC-49D7-BC15-1E671768D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BCE49C2-5BB2-4D51-B7F1-78C34BFD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9F0BA8D-CA09-487B-9854-5E8B3562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3F9B471-3033-4283-AAD5-549FC48E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10386F2-BBC4-4BAD-985A-88B1F90B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515A32-BEB4-4C74-9068-1FDF14F5B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8504AB-B287-43CE-A0B1-48D4BB3CA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2F6F-3A3E-4996-AF7B-FC4B4E45F041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D9DA0FA-874C-42E7-821D-275E0C1B8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2919BBE-5E1C-487E-9CD4-F22483B0D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C385-4346-4200-B342-CE756920A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0CDB0F-96BC-47AF-848E-1C9E07686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3925677-7510-459E-B222-212697B84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9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1E7E5A0-36FB-4D6D-B3E9-757790DD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7585" r="1" b="850"/>
          <a:stretch/>
        </p:blipFill>
        <p:spPr>
          <a:xfrm>
            <a:off x="1209413" y="1811603"/>
            <a:ext cx="9976363" cy="219726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BD720573-09DC-410B-AC74-80517D11490A}"/>
              </a:ext>
            </a:extLst>
          </p:cNvPr>
          <p:cNvCxnSpPr/>
          <p:nvPr/>
        </p:nvCxnSpPr>
        <p:spPr>
          <a:xfrm flipV="1">
            <a:off x="7108857" y="1998883"/>
            <a:ext cx="1503680" cy="9210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EDE67325-E235-475F-A760-83266484E00B}"/>
              </a:ext>
            </a:extLst>
          </p:cNvPr>
          <p:cNvCxnSpPr/>
          <p:nvPr/>
        </p:nvCxnSpPr>
        <p:spPr>
          <a:xfrm flipV="1">
            <a:off x="5605177" y="1989158"/>
            <a:ext cx="1503680" cy="9210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2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E0126FDD-3857-4866-95F2-3F5D720F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21" y="869753"/>
            <a:ext cx="3673158" cy="45495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2C70DD-1467-433B-9786-2E22A438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34" y="1043770"/>
            <a:ext cx="3528366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eau, photo, nuages&#10;&#10;Description générée automatiquement">
            <a:extLst>
              <a:ext uri="{FF2B5EF4-FFF2-40B4-BE49-F238E27FC236}">
                <a16:creationId xmlns:a16="http://schemas.microsoft.com/office/drawing/2014/main" xmlns="" id="{BC9D14E3-6485-4775-B4BD-A513B9AEC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1" y="331231"/>
            <a:ext cx="6679297" cy="50129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05DBCB3-F54D-462E-92B4-38527EB5E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99" y="250824"/>
            <a:ext cx="4324350" cy="58483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066D72E-8F10-4ABC-8DE5-389E774713E4}"/>
              </a:ext>
            </a:extLst>
          </p:cNvPr>
          <p:cNvSpPr txBox="1"/>
          <p:nvPr/>
        </p:nvSpPr>
        <p:spPr>
          <a:xfrm>
            <a:off x="781549" y="5689600"/>
            <a:ext cx="602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Ouragan Katrina (Nord) 2005</a:t>
            </a:r>
          </a:p>
          <a:p>
            <a:pPr algn="ctr"/>
            <a:endParaRPr lang="fr-FR" dirty="0"/>
          </a:p>
          <a:p>
            <a:r>
              <a:rPr lang="fr-FR" dirty="0"/>
              <a:t> </a:t>
            </a:r>
            <a:r>
              <a:rPr lang="fr-FR" sz="1400" dirty="0"/>
              <a:t>source : http://www.seigne.free.fr/Cours/TerreNG.pdf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5BD9250-B367-4C62-B874-B27F8207349B}"/>
              </a:ext>
            </a:extLst>
          </p:cNvPr>
          <p:cNvSpPr txBox="1"/>
          <p:nvPr/>
        </p:nvSpPr>
        <p:spPr>
          <a:xfrm>
            <a:off x="8829040" y="6335931"/>
            <a:ext cx="306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</a:t>
            </a:r>
            <a:r>
              <a:rPr lang="fr-FR" sz="1400" dirty="0" err="1"/>
              <a:t>cyclonextreme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8052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ormation d'un cyclone dans l'hémisphère n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9563"/>
            <a:ext cx="62484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067925" y="61817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femto-physique.fr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9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709613"/>
            <a:ext cx="67913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62900" y="5943600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F</a:t>
            </a:r>
            <a:r>
              <a:rPr lang="fr-FR"/>
              <a:t>. </a:t>
            </a:r>
            <a:r>
              <a:rPr lang="fr-FR" smtClean="0"/>
              <a:t>Vandenbrouck  et. 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73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3CE68A8-49D0-4464-BFD6-94AC37FD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64" y="364827"/>
            <a:ext cx="4053646" cy="54065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79D759F-6680-4826-A922-8B6FD15F3784}"/>
              </a:ext>
            </a:extLst>
          </p:cNvPr>
          <p:cNvSpPr txBox="1"/>
          <p:nvPr/>
        </p:nvSpPr>
        <p:spPr>
          <a:xfrm>
            <a:off x="8050491" y="5872899"/>
            <a:ext cx="393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Ouragan ERNIE (sud) 2017</a:t>
            </a:r>
          </a:p>
          <a:p>
            <a:endParaRPr lang="fr-FR" dirty="0"/>
          </a:p>
        </p:txBody>
      </p:sp>
      <p:pic>
        <p:nvPicPr>
          <p:cNvPr id="7" name="Image 6" descr="Une image contenant extérieur, eau, nature, équitation&#10;&#10;Description générée automatiquement">
            <a:extLst>
              <a:ext uri="{FF2B5EF4-FFF2-40B4-BE49-F238E27FC236}">
                <a16:creationId xmlns:a16="http://schemas.microsoft.com/office/drawing/2014/main" xmlns="" id="{48EA5A84-29B2-48E4-BA83-8880E40B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64827"/>
            <a:ext cx="4226560" cy="5283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3DDD1BC-3A96-4046-A71A-7DE42A183CC4}"/>
              </a:ext>
            </a:extLst>
          </p:cNvPr>
          <p:cNvSpPr txBox="1"/>
          <p:nvPr/>
        </p:nvSpPr>
        <p:spPr>
          <a:xfrm>
            <a:off x="2157318" y="6119120"/>
            <a:ext cx="393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Ouragan Michael (Nord)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1B5BF3-37FE-4C28-BD25-F2F0A0594507}"/>
              </a:ext>
            </a:extLst>
          </p:cNvPr>
          <p:cNvSpPr/>
          <p:nvPr/>
        </p:nvSpPr>
        <p:spPr>
          <a:xfrm>
            <a:off x="10099104" y="6406103"/>
            <a:ext cx="189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74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izza, pepperoni, grand, tenant&#10;&#10;Description générée automatiquement">
            <a:extLst>
              <a:ext uri="{FF2B5EF4-FFF2-40B4-BE49-F238E27FC236}">
                <a16:creationId xmlns:a16="http://schemas.microsoft.com/office/drawing/2014/main" xmlns="" id="{9B630A14-17E9-40BB-A1BC-7E1C6730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457"/>
            <a:ext cx="5831423" cy="4114798"/>
          </a:xfrm>
          <a:prstGeom prst="rect">
            <a:avLst/>
          </a:prstGeom>
        </p:spPr>
      </p:pic>
      <p:pic>
        <p:nvPicPr>
          <p:cNvPr id="5" name="Image 4" descr="Une image contenant verres, assis, fermer, alimentation&#10;&#10;Description générée automatiquement">
            <a:extLst>
              <a:ext uri="{FF2B5EF4-FFF2-40B4-BE49-F238E27FC236}">
                <a16:creationId xmlns:a16="http://schemas.microsoft.com/office/drawing/2014/main" xmlns="" id="{3D070D9A-9966-4995-898C-87B6747EF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6" y="692457"/>
            <a:ext cx="5500371" cy="41147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306F758-CAD4-4A8F-86E0-C62746464375}"/>
              </a:ext>
            </a:extLst>
          </p:cNvPr>
          <p:cNvSpPr txBox="1"/>
          <p:nvPr/>
        </p:nvSpPr>
        <p:spPr>
          <a:xfrm>
            <a:off x="2084437" y="503936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Nord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B90A8EB-92B7-4729-B677-2C5A3C571EE1}"/>
              </a:ext>
            </a:extLst>
          </p:cNvPr>
          <p:cNvSpPr txBox="1"/>
          <p:nvPr/>
        </p:nvSpPr>
        <p:spPr>
          <a:xfrm>
            <a:off x="8434437" y="503936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38F30D5-62D4-4C92-8AAD-BC6E4BCB600A}"/>
              </a:ext>
            </a:extLst>
          </p:cNvPr>
          <p:cNvSpPr txBox="1"/>
          <p:nvPr/>
        </p:nvSpPr>
        <p:spPr>
          <a:xfrm>
            <a:off x="9685923" y="6550223"/>
            <a:ext cx="268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Le Monde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4E5527FF-AAFD-4684-9982-C1D791B1A8F3}"/>
                  </a:ext>
                </a:extLst>
              </p:cNvPr>
              <p:cNvSpPr txBox="1"/>
              <p:nvPr/>
            </p:nvSpPr>
            <p:spPr>
              <a:xfrm>
                <a:off x="2506077" y="5640796"/>
                <a:ext cx="6350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Photos des pôles de Jupiter prisent par la sonde Juno.</a:t>
                </a:r>
              </a:p>
              <a:p>
                <a:r>
                  <a:rPr lang="fr-FR" dirty="0"/>
                  <a:t>Taille cyclones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≈5000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fr-FR" dirty="0"/>
              </a:p>
              <a:p>
                <a:r>
                  <a:rPr lang="fr-FR" dirty="0"/>
                  <a:t>Jaune : -13°C; Rouge sombre : -83°C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E5527FF-AAFD-4684-9982-C1D791B1A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77" y="5640796"/>
                <a:ext cx="6350000" cy="923330"/>
              </a:xfrm>
              <a:prstGeom prst="rect">
                <a:avLst/>
              </a:prstGeom>
              <a:blipFill>
                <a:blip r:embed="rId4"/>
                <a:stretch>
                  <a:fillRect l="-768" t="-32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7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M%c3%a9canique%20du%20point%20et%20du%20solide/3%20Caract%c3%a8re%20non%20galil%c3%a9en%20du%20r%c3%a9f%c3%a9rentiel%20terrestre/vitesse_acceleration_non_galil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52525"/>
            <a:ext cx="10806675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6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9E6BAB0-F1FF-4F6E-8DE5-C4C6E4051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7" b="47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70316C6-DEF1-412E-BD6D-2D9B9E57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83" y="467148"/>
            <a:ext cx="7102757" cy="5650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73518" y="6132782"/>
            <a:ext cx="286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Belin Seconde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0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6C11AD-C27E-4F41-BF98-92F5C45B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32"/>
          <a:stretch/>
        </p:blipFill>
        <p:spPr>
          <a:xfrm>
            <a:off x="975842" y="2235808"/>
            <a:ext cx="9976363" cy="9062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F14DB15-A6E9-4508-9873-0A270029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0" y="172741"/>
            <a:ext cx="9093667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4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7089A76-5E39-46DE-91AD-AB3A5E4AC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9599" r="1" b="51550"/>
          <a:stretch/>
        </p:blipFill>
        <p:spPr>
          <a:xfrm>
            <a:off x="1032403" y="2199640"/>
            <a:ext cx="9976363" cy="122936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F14DB15-A6E9-4508-9873-0A270029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0" y="172741"/>
            <a:ext cx="9093667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0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2B9A45D-D51A-425B-B386-F0C3621F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7585" r="1" b="850"/>
          <a:stretch/>
        </p:blipFill>
        <p:spPr>
          <a:xfrm>
            <a:off x="1030304" y="2084980"/>
            <a:ext cx="9976363" cy="21972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F14DB15-A6E9-4508-9873-0A270029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0" y="172741"/>
            <a:ext cx="9093667" cy="19876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4E6B989-6DE8-490B-AD82-F79ACF93E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541" y="4632014"/>
            <a:ext cx="8553890" cy="19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1E7E5A0-36FB-4D6D-B3E9-757790DD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7585" r="1" b="850"/>
          <a:stretch/>
        </p:blipFill>
        <p:spPr>
          <a:xfrm>
            <a:off x="1209413" y="1811603"/>
            <a:ext cx="9976363" cy="219726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4861F759-8B12-498B-8B30-D26C54CB35CB}"/>
              </a:ext>
            </a:extLst>
          </p:cNvPr>
          <p:cNvCxnSpPr/>
          <p:nvPr/>
        </p:nvCxnSpPr>
        <p:spPr>
          <a:xfrm flipV="1">
            <a:off x="3845612" y="1989160"/>
            <a:ext cx="1503680" cy="9210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BD720573-09DC-410B-AC74-80517D11490A}"/>
              </a:ext>
            </a:extLst>
          </p:cNvPr>
          <p:cNvCxnSpPr/>
          <p:nvPr/>
        </p:nvCxnSpPr>
        <p:spPr>
          <a:xfrm flipV="1">
            <a:off x="6976882" y="2056718"/>
            <a:ext cx="1503680" cy="9210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EDE67325-E235-475F-A760-83266484E00B}"/>
              </a:ext>
            </a:extLst>
          </p:cNvPr>
          <p:cNvCxnSpPr/>
          <p:nvPr/>
        </p:nvCxnSpPr>
        <p:spPr>
          <a:xfrm flipV="1">
            <a:off x="9081329" y="1989160"/>
            <a:ext cx="1503680" cy="9210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9B4841-0289-4ABF-A8B7-0C8DD502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3" y="1844001"/>
            <a:ext cx="9769601" cy="1584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356057-EE06-4B36-9119-327C931564B4}"/>
              </a:ext>
            </a:extLst>
          </p:cNvPr>
          <p:cNvSpPr/>
          <p:nvPr/>
        </p:nvSpPr>
        <p:spPr>
          <a:xfrm>
            <a:off x="4562573" y="1844001"/>
            <a:ext cx="2403835" cy="1584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EC759DD-95D4-438B-8302-B480A268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338137"/>
            <a:ext cx="33623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74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73</Words>
  <Application>Microsoft Office PowerPoint</Application>
  <PresentationFormat>Personnalisé</PresentationFormat>
  <Paragraphs>16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17</cp:revision>
  <dcterms:created xsi:type="dcterms:W3CDTF">2020-05-10T15:50:26Z</dcterms:created>
  <dcterms:modified xsi:type="dcterms:W3CDTF">2020-05-29T17:33:28Z</dcterms:modified>
</cp:coreProperties>
</file>