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6" d="100"/>
          <a:sy n="116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414F7-FDBF-40CF-B138-625A7759F7FD}" type="datetimeFigureOut">
              <a:rPr lang="fr-FR" smtClean="0"/>
              <a:t>15/06/2020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C77C4-C3FF-443B-85F0-7DECDCDA3A2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611007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414F7-FDBF-40CF-B138-625A7759F7FD}" type="datetimeFigureOut">
              <a:rPr lang="fr-FR" smtClean="0"/>
              <a:t>15/06/2020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C77C4-C3FF-443B-85F0-7DECDCDA3A2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656637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414F7-FDBF-40CF-B138-625A7759F7FD}" type="datetimeFigureOut">
              <a:rPr lang="fr-FR" smtClean="0"/>
              <a:t>15/06/2020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C77C4-C3FF-443B-85F0-7DECDCDA3A2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238542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414F7-FDBF-40CF-B138-625A7759F7FD}" type="datetimeFigureOut">
              <a:rPr lang="fr-FR" smtClean="0"/>
              <a:t>15/06/2020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C77C4-C3FF-443B-85F0-7DECDCDA3A2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491115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414F7-FDBF-40CF-B138-625A7759F7FD}" type="datetimeFigureOut">
              <a:rPr lang="fr-FR" smtClean="0"/>
              <a:t>15/06/2020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C77C4-C3FF-443B-85F0-7DECDCDA3A2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836758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414F7-FDBF-40CF-B138-625A7759F7FD}" type="datetimeFigureOut">
              <a:rPr lang="fr-FR" smtClean="0"/>
              <a:t>15/06/2020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C77C4-C3FF-443B-85F0-7DECDCDA3A2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305082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414F7-FDBF-40CF-B138-625A7759F7FD}" type="datetimeFigureOut">
              <a:rPr lang="fr-FR" smtClean="0"/>
              <a:t>15/06/2020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C77C4-C3FF-443B-85F0-7DECDCDA3A2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780336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414F7-FDBF-40CF-B138-625A7759F7FD}" type="datetimeFigureOut">
              <a:rPr lang="fr-FR" smtClean="0"/>
              <a:t>15/06/2020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C77C4-C3FF-443B-85F0-7DECDCDA3A2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97551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414F7-FDBF-40CF-B138-625A7759F7FD}" type="datetimeFigureOut">
              <a:rPr lang="fr-FR" smtClean="0"/>
              <a:t>15/06/2020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C77C4-C3FF-443B-85F0-7DECDCDA3A2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338555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414F7-FDBF-40CF-B138-625A7759F7FD}" type="datetimeFigureOut">
              <a:rPr lang="fr-FR" smtClean="0"/>
              <a:t>15/06/2020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C77C4-C3FF-443B-85F0-7DECDCDA3A2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109317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414F7-FDBF-40CF-B138-625A7759F7FD}" type="datetimeFigureOut">
              <a:rPr lang="fr-FR" smtClean="0"/>
              <a:t>15/06/2020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C77C4-C3FF-443B-85F0-7DECDCDA3A2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495446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5414F7-FDBF-40CF-B138-625A7759F7FD}" type="datetimeFigureOut">
              <a:rPr lang="fr-FR" smtClean="0"/>
              <a:t>15/06/2020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BC77C4-C3FF-443B-85F0-7DECDCDA3A2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32492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060848"/>
            <a:ext cx="8471155" cy="220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ZoneTexte 3"/>
          <p:cNvSpPr txBox="1"/>
          <p:nvPr/>
        </p:nvSpPr>
        <p:spPr>
          <a:xfrm>
            <a:off x="683568" y="548680"/>
            <a:ext cx="50405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smtClean="0">
                <a:solidFill>
                  <a:schemeClr val="accent2"/>
                </a:solidFill>
              </a:rPr>
              <a:t>Cable coaxial</a:t>
            </a:r>
            <a:endParaRPr lang="fr-FR" sz="320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29570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548680"/>
            <a:ext cx="4356212" cy="59552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ZoneTexte 5"/>
          <p:cNvSpPr txBox="1"/>
          <p:nvPr/>
        </p:nvSpPr>
        <p:spPr>
          <a:xfrm>
            <a:off x="683568" y="548680"/>
            <a:ext cx="50405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smtClean="0">
                <a:solidFill>
                  <a:schemeClr val="accent2"/>
                </a:solidFill>
              </a:rPr>
              <a:t>Cable coaxial</a:t>
            </a:r>
            <a:endParaRPr lang="fr-FR" sz="3200">
              <a:solidFill>
                <a:schemeClr val="accent2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6012160" y="6259029"/>
            <a:ext cx="3312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mtClean="0"/>
              <a:t>Source : Hprepa, ondes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628714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1563" y="1581150"/>
            <a:ext cx="7000875" cy="3695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ZoneTexte 4"/>
          <p:cNvSpPr txBox="1"/>
          <p:nvPr/>
        </p:nvSpPr>
        <p:spPr>
          <a:xfrm>
            <a:off x="683568" y="548680"/>
            <a:ext cx="50405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smtClean="0">
                <a:solidFill>
                  <a:schemeClr val="accent2"/>
                </a:solidFill>
              </a:rPr>
              <a:t>Onde progressive</a:t>
            </a:r>
            <a:endParaRPr lang="fr-FR" sz="320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44951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2067" y="1340767"/>
            <a:ext cx="4277469" cy="47489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ZoneTexte 2"/>
          <p:cNvSpPr txBox="1"/>
          <p:nvPr/>
        </p:nvSpPr>
        <p:spPr>
          <a:xfrm>
            <a:off x="683568" y="548680"/>
            <a:ext cx="50405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smtClean="0">
                <a:solidFill>
                  <a:schemeClr val="accent2"/>
                </a:solidFill>
              </a:rPr>
              <a:t>Corde de Melde</a:t>
            </a:r>
            <a:endParaRPr lang="fr-FR" sz="3200">
              <a:solidFill>
                <a:schemeClr val="accent2"/>
              </a:solidFill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5220072" y="6309320"/>
            <a:ext cx="3312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mtClean="0"/>
              <a:t>Source : Hprepa, ondes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016609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7081" y="1484784"/>
            <a:ext cx="6948264" cy="42334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ZoneTexte 2"/>
          <p:cNvSpPr txBox="1"/>
          <p:nvPr/>
        </p:nvSpPr>
        <p:spPr>
          <a:xfrm>
            <a:off x="683568" y="548680"/>
            <a:ext cx="50405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smtClean="0">
                <a:solidFill>
                  <a:schemeClr val="accent2"/>
                </a:solidFill>
              </a:rPr>
              <a:t>Corde de Melde</a:t>
            </a:r>
            <a:endParaRPr lang="fr-FR" sz="3200">
              <a:solidFill>
                <a:schemeClr val="accent2"/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5220072" y="6309320"/>
            <a:ext cx="3312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mtClean="0"/>
              <a:t>Source : Hprepa, ondes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905496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291</TotalTime>
  <Words>27</Words>
  <Application>Microsoft Office PowerPoint</Application>
  <PresentationFormat>Affichage à l'écran (4:3)</PresentationFormat>
  <Paragraphs>8</Paragraphs>
  <Slides>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pascal</dc:creator>
  <cp:lastModifiedBy>pascal</cp:lastModifiedBy>
  <cp:revision>5</cp:revision>
  <dcterms:created xsi:type="dcterms:W3CDTF">2020-06-07T07:39:44Z</dcterms:created>
  <dcterms:modified xsi:type="dcterms:W3CDTF">2020-06-15T10:06:20Z</dcterms:modified>
</cp:coreProperties>
</file>