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10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66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85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11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67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50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03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5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85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93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54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14F7-FDBF-40CF-B138-625A7759F7FD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C77C4-C3FF-443B-85F0-7DECDCDA3A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2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8471155" cy="22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83568" y="54868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Cable coaxial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5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8680"/>
            <a:ext cx="4356212" cy="595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83568" y="54868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Cable coaxial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12160" y="6259029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 : Hprepa,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87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581150"/>
            <a:ext cx="70008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83568" y="54868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Onde progressive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49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067" y="1340767"/>
            <a:ext cx="4277469" cy="4748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54868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Corde de Melde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220072" y="63093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 : Hprepa,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66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81" y="1484784"/>
            <a:ext cx="6948264" cy="423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54868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Corde de Melde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220072" y="63093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 : Hprepa,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054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27</Words>
  <Application>Microsoft Office PowerPoint</Application>
  <PresentationFormat>Affichage à l'écran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5</cp:revision>
  <dcterms:created xsi:type="dcterms:W3CDTF">2020-06-07T07:39:44Z</dcterms:created>
  <dcterms:modified xsi:type="dcterms:W3CDTF">2020-06-15T10:06:20Z</dcterms:modified>
</cp:coreProperties>
</file>