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2" r:id="rId6"/>
    <p:sldId id="259" r:id="rId7"/>
    <p:sldId id="260" r:id="rId8"/>
    <p:sldId id="263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6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4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2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17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5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E244-2446-414A-ADE9-C7E8403303A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B81B-2F81-456D-B901-8F39D86FF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10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624631" cy="48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948264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Fnac.com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3548" y="4046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Alien (1979)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219325"/>
            <a:ext cx="5819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764704"/>
            <a:ext cx="296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Ordre de grandeur </a:t>
            </a:r>
            <a:endParaRPr lang="fr-FR" sz="2800"/>
          </a:p>
        </p:txBody>
      </p:sp>
      <p:sp>
        <p:nvSpPr>
          <p:cNvPr id="6" name="ZoneTexte 5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55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3548" y="404664"/>
            <a:ext cx="5868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Ordre de grandeur et vérification des hypothèses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8" name="Picture 2" descr="http://perso.ens-lyon.fr/vincent.martos/Agr%C3%A9gation/LP/Ondes/25%20Ondes%20acoustiques./verification_hypothe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102707" cy="24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3"/>
            <a:ext cx="4810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PC, HPrepa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Tuyau ouvert-ouvert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1268" name="Picture 4" descr="Élèves Flûte Traversière Flutes Instruments de Musique, 8 Trou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1" y="1412776"/>
            <a:ext cx="3030044" cy="23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5283348"/>
            <a:ext cx="387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trait plein : surpression</a:t>
            </a:r>
          </a:p>
          <a:p>
            <a:r>
              <a:rPr lang="fr-FR" smtClean="0"/>
              <a:t>train fin : norme de la vitesse</a:t>
            </a:r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5" y="4221088"/>
            <a:ext cx="3027809" cy="25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2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4" y="1680344"/>
            <a:ext cx="48958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Tuyau ouvert-fermé (mixte)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  <p:pic>
        <p:nvPicPr>
          <p:cNvPr id="10" name="Picture 4" descr="Clarinette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9724"/>
            <a:ext cx="2252147" cy="31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72000" y="5283348"/>
            <a:ext cx="387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trait plein : surpression</a:t>
            </a:r>
          </a:p>
          <a:p>
            <a:r>
              <a:rPr lang="fr-FR" smtClean="0"/>
              <a:t>train fin : norme de la vitesse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36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76872"/>
            <a:ext cx="7704856" cy="18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Tuyau symétrique/mixte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2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91" y="2060848"/>
            <a:ext cx="3086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Interfaces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6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3057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Condition à l’interface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956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33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ion of a longitudinal displacement wave pulse traveling through a tube filled with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984776" cy="20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" y="404664"/>
            <a:ext cx="9029018" cy="29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548" y="4046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Cadre de l’étude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" name="Picture 2" descr="animation showing particle motion for a longitudinal pressure wave highlighting the difference between particle motion and wave propagation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747777"/>
            <a:ext cx="7488832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6" y="1916832"/>
            <a:ext cx="7943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548" y="404664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Equations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57117"/>
            <a:ext cx="8976721" cy="22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Hypothèse d’adabaticité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53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Bilan inconnues-équations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43175"/>
            <a:ext cx="7810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Ordre de grandeur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94" y="836712"/>
            <a:ext cx="3473747" cy="57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313492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du son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16216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346556" cy="20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Intensité sonore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682298" cy="35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04374"/>
            <a:ext cx="3218526" cy="27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603152" y="63872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115</Words>
  <Application>Microsoft Office PowerPoint</Application>
  <PresentationFormat>Affichage à l'écran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10</cp:revision>
  <dcterms:created xsi:type="dcterms:W3CDTF">2020-06-07T09:54:16Z</dcterms:created>
  <dcterms:modified xsi:type="dcterms:W3CDTF">2020-06-14T19:54:22Z</dcterms:modified>
</cp:coreProperties>
</file>