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8" r:id="rId5"/>
    <p:sldId id="257" r:id="rId6"/>
    <p:sldId id="259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9193-B160-4E9F-9CA0-CBD55BB18ADE}" type="datetimeFigureOut">
              <a:rPr lang="fr-FR" smtClean="0"/>
              <a:t>07/06/2020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449D-5111-4DCD-9594-D5CD79822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9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9193-B160-4E9F-9CA0-CBD55BB18ADE}" type="datetimeFigureOut">
              <a:rPr lang="fr-FR" smtClean="0"/>
              <a:t>07/06/2020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449D-5111-4DCD-9594-D5CD79822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39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9193-B160-4E9F-9CA0-CBD55BB18ADE}" type="datetimeFigureOut">
              <a:rPr lang="fr-FR" smtClean="0"/>
              <a:t>07/06/2020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449D-5111-4DCD-9594-D5CD79822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71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9193-B160-4E9F-9CA0-CBD55BB18ADE}" type="datetimeFigureOut">
              <a:rPr lang="fr-FR" smtClean="0"/>
              <a:t>07/06/2020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449D-5111-4DCD-9594-D5CD79822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17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9193-B160-4E9F-9CA0-CBD55BB18ADE}" type="datetimeFigureOut">
              <a:rPr lang="fr-FR" smtClean="0"/>
              <a:t>07/06/2020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449D-5111-4DCD-9594-D5CD79822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18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9193-B160-4E9F-9CA0-CBD55BB18ADE}" type="datetimeFigureOut">
              <a:rPr lang="fr-FR" smtClean="0"/>
              <a:t>07/06/2020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449D-5111-4DCD-9594-D5CD79822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9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9193-B160-4E9F-9CA0-CBD55BB18ADE}" type="datetimeFigureOut">
              <a:rPr lang="fr-FR" smtClean="0"/>
              <a:t>07/06/2020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449D-5111-4DCD-9594-D5CD79822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39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9193-B160-4E9F-9CA0-CBD55BB18ADE}" type="datetimeFigureOut">
              <a:rPr lang="fr-FR" smtClean="0"/>
              <a:t>07/06/2020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449D-5111-4DCD-9594-D5CD79822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11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9193-B160-4E9F-9CA0-CBD55BB18ADE}" type="datetimeFigureOut">
              <a:rPr lang="fr-FR" smtClean="0"/>
              <a:t>07/06/2020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449D-5111-4DCD-9594-D5CD79822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78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9193-B160-4E9F-9CA0-CBD55BB18ADE}" type="datetimeFigureOut">
              <a:rPr lang="fr-FR" smtClean="0"/>
              <a:t>07/06/2020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449D-5111-4DCD-9594-D5CD79822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14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9193-B160-4E9F-9CA0-CBD55BB18ADE}" type="datetimeFigureOut">
              <a:rPr lang="fr-FR" smtClean="0"/>
              <a:t>07/06/2020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449D-5111-4DCD-9594-D5CD79822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54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39193-B160-4E9F-9CA0-CBD55BB18ADE}" type="datetimeFigureOut">
              <a:rPr lang="fr-FR" smtClean="0"/>
              <a:t>07/06/2020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1449D-5111-4DCD-9594-D5CD79822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2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03548" y="404664"/>
            <a:ext cx="586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Plasma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1028" name="Picture 4" descr="https://upload.wikimedia.org/wikipedia/commons/thumb/9/95/Ring_of_fire.jpg/170px-Ring_of_f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729" y="553211"/>
            <a:ext cx="2187276" cy="292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644008" y="36376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vent solaire</a:t>
            </a:r>
            <a:endParaRPr lang="fr-FR"/>
          </a:p>
        </p:txBody>
      </p:sp>
      <p:pic>
        <p:nvPicPr>
          <p:cNvPr id="1030" name="Picture 6" descr="https://upload.wikimedia.org/wikipedia/commons/thumb/4/47/Flametest--.swn.jpg/800px-Flametest--.sw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88" y="188640"/>
            <a:ext cx="2003522" cy="333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473897" y="372829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flamme haute température &gt; 11000 K</a:t>
            </a:r>
            <a:endParaRPr lang="fr-FR"/>
          </a:p>
        </p:txBody>
      </p:sp>
      <p:pic>
        <p:nvPicPr>
          <p:cNvPr id="1034" name="Picture 10" descr="https://scitechdaily.com/images/Study-of-Atmospheric-Froth-May-Help-GPS-Communicatio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9" y="1052736"/>
            <a:ext cx="3807090" cy="209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911136" y="334177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aurore boréale</a:t>
            </a:r>
            <a:endParaRPr lang="fr-FR"/>
          </a:p>
        </p:txBody>
      </p:sp>
      <p:pic>
        <p:nvPicPr>
          <p:cNvPr id="1036" name="Picture 12" descr="https://upload.wikimedia.org/wikipedia/commons/a/a4/Plasma_displa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0" y="3982872"/>
            <a:ext cx="3050761" cy="228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115616" y="6381328"/>
            <a:ext cx="2189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écran plasma</a:t>
            </a:r>
            <a:endParaRPr lang="fr-FR"/>
          </a:p>
        </p:txBody>
      </p:sp>
      <p:pic>
        <p:nvPicPr>
          <p:cNvPr id="1038" name="Picture 14" descr="La Foudre Génie électriqu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189" y="4008967"/>
            <a:ext cx="1976979" cy="258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336910" y="625671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air au passage d’un éclair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354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rso.ens-lyon.fr/vincent.martos/Agr%C3%A9gation/LP/Ondes/26%20Propagation%20avec%20dispersion/dispersion_pris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44937"/>
            <a:ext cx="6461448" cy="430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7544" y="475549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Dispersion de la lumière avec un prisme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12160" y="59492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</a:t>
            </a:r>
            <a:r>
              <a:rPr lang="fr-FR" smtClean="0"/>
              <a:t>Wikipedia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13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269210" cy="48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3548" y="404664"/>
            <a:ext cx="586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Relation de dispersion dans un plasma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-1260648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356030" y="61653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Hprepa, ondes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92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339234" cy="497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03548" y="404664"/>
            <a:ext cx="586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Vitesse de phase dans un plasma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56030" y="61653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Hprepa, ondes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778161" cy="419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03548" y="404664"/>
            <a:ext cx="80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Vitesse de phase et vitesse de groupe dans un plasma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56030" y="61653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Sanz, PC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2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oici un schéma très bien fait de l'action de l'ionosphère sur le rayonnement. On voit que suivant la fréquence du signal, celui-ci est réfléchi ou transmis dans l'espace. Et ce phénomène se déroule à des altitudes différentes qui dépendent enfait du taux d'ionisation. [Source : www.nrl.navy.mil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68580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0152" y="6021288"/>
            <a:ext cx="2686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mtClean="0"/>
              <a:t>Source </a:t>
            </a:r>
            <a:r>
              <a:rPr lang="fr-FR"/>
              <a:t>: </a:t>
            </a:r>
            <a:r>
              <a:rPr lang="fr-FR" smtClean="0"/>
              <a:t>www.nrl.navy.mil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03548" y="404664"/>
            <a:ext cx="586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Ionosphère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56030" y="61653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Hprepa, ondes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3548" y="404664"/>
            <a:ext cx="586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Paquet d’onde Gaussien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715779" cy="368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5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378" y="3284984"/>
            <a:ext cx="5035820" cy="290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55776" y="6381328"/>
            <a:ext cx="362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	BUP 649, B. Lahaye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67544" y="475549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Ondes gravito-capillaires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7" name="Picture 2" descr="D:\Downloads\ondes_gravito_capillai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58"/>
            <a:ext cx="6322234" cy="183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043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le:Wake.avon.gorge.arp.750p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83" y="1028930"/>
            <a:ext cx="7143750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7544" y="475549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Ondes gravito-capillaires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940152" y="635175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</a:t>
            </a:r>
            <a:r>
              <a:rPr lang="fr-FR" smtClean="0"/>
              <a:t>wikipedia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689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cuments\agreg\1 LP\LP_26\gravitocapillai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041205" cy="40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012160" y="59492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P. Lidon</a:t>
            </a:r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67544" y="475549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Relation de dispersion des ondes gravito-capillaires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469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95</Words>
  <Application>Microsoft Office PowerPoint</Application>
  <PresentationFormat>Affichage à l'écran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10</cp:revision>
  <dcterms:created xsi:type="dcterms:W3CDTF">2020-06-07T16:10:34Z</dcterms:created>
  <dcterms:modified xsi:type="dcterms:W3CDTF">2020-06-08T08:20:08Z</dcterms:modified>
</cp:coreProperties>
</file>