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863C-4400-4DE5-A0C6-24576DFA030C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51E-7215-4400-B87C-666C6A18B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12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863C-4400-4DE5-A0C6-24576DFA030C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51E-7215-4400-B87C-666C6A18B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33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863C-4400-4DE5-A0C6-24576DFA030C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51E-7215-4400-B87C-666C6A18B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39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863C-4400-4DE5-A0C6-24576DFA030C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51E-7215-4400-B87C-666C6A18B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74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863C-4400-4DE5-A0C6-24576DFA030C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51E-7215-4400-B87C-666C6A18B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69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863C-4400-4DE5-A0C6-24576DFA030C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51E-7215-4400-B87C-666C6A18B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25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863C-4400-4DE5-A0C6-24576DFA030C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51E-7215-4400-B87C-666C6A18B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70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863C-4400-4DE5-A0C6-24576DFA030C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51E-7215-4400-B87C-666C6A18B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42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863C-4400-4DE5-A0C6-24576DFA030C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51E-7215-4400-B87C-666C6A18B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10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863C-4400-4DE5-A0C6-24576DFA030C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51E-7215-4400-B87C-666C6A18B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36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863C-4400-4DE5-A0C6-24576DFA030C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551E-7215-4400-B87C-666C6A18B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95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B863C-4400-4DE5-A0C6-24576DFA030C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A551E-7215-4400-B87C-666C6A18B4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9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rso.ens-lyon.fr/vincent.martos/Agr%c3%a9gation/LP/Electromagn%c3%a9tisme/29%20Ondes%20e%cc%81lectromagne%cc%81tiques%20dans%20les%20milieux%20conducteurs/modele_dru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83059"/>
            <a:ext cx="6192688" cy="263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Modèle de Drude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919491" y="63813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2895" y="3645024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Hypothèses: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/>
              <a:t>électrons de conduction libres (pas d’interaction longue portée avec les cations)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/>
              <a:t>électrons indépendants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/>
              <a:t>champ électrique uniforme à l’échelle d'un volume mésoscopique d’électrons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mtClean="0"/>
              <a:t>électrons non relativistes</a:t>
            </a:r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85" y="3870614"/>
            <a:ext cx="5040560" cy="75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3853295" y="5273332"/>
                <a:ext cx="53285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/>
                  <a:t>Cuivre: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𝜏</m:t>
                    </m:r>
                    <m:r>
                      <a:rPr lang="fr-FR" b="0" i="1" smtClean="0"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−14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𝑠</m:t>
                    </m:r>
                    <m:r>
                      <a:rPr lang="fr-FR" b="0" i="1" smtClean="0">
                        <a:latin typeface="Cambria Math"/>
                      </a:rPr>
                      <m:t>,  </m:t>
                    </m:r>
                    <m:r>
                      <a:rPr lang="fr-FR" b="0" i="1" smtClean="0">
                        <a:latin typeface="Cambria Math"/>
                      </a:rPr>
                      <m:t>𝑛</m:t>
                    </m:r>
                    <m:r>
                      <a:rPr lang="fr-FR" b="0" i="1" smtClean="0">
                        <a:latin typeface="Cambria Math"/>
                      </a:rPr>
                      <m:t>∼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29</m:t>
                        </m:r>
                      </m:sup>
                    </m:sSup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−3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∼6⋅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7</m:t>
                        </m:r>
                      </m:sup>
                    </m:sSup>
                    <m:r>
                      <a:rPr lang="fr-FR" b="0" i="1" smtClean="0">
                        <a:latin typeface="Cambria Math"/>
                      </a:rPr>
                      <m:t>𝑆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r>
                      <a:rPr lang="fr-FR" b="0" i="1" smtClean="0">
                        <a:latin typeface="Cambria Math"/>
                      </a:rPr>
                      <m:t>𝑚</m:t>
                    </m:r>
                  </m:oMath>
                </a14:m>
                <a:endParaRPr lang="fr-FR"/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295" y="5273332"/>
                <a:ext cx="532859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915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181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oici un schéma très bien fait de l'action de l'ionosphère sur le rayonnement. On voit que suivant la fréquence du signal, celui-ci est réfléchi ou transmis dans l'espace. Et ce phénomène se déroule à des altitudes différentes qui dépendent enfait du taux d'ionisation. [Source : www.nrl.navy.mil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68580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0152" y="6021288"/>
            <a:ext cx="2686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mtClean="0"/>
              <a:t>Source </a:t>
            </a:r>
            <a:r>
              <a:rPr lang="fr-FR"/>
              <a:t>: </a:t>
            </a:r>
            <a:r>
              <a:rPr lang="fr-FR" smtClean="0"/>
              <a:t>www.nrl.navy.mil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03548" y="404664"/>
            <a:ext cx="58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Ionosphère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118868" cy="542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Propagation dans un métal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7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118868" cy="542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Propagation dans un métal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402" y="3813474"/>
            <a:ext cx="8280920" cy="2541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34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154910" cy="556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33265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Conducteur en ARQS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84168" y="6381328"/>
            <a:ext cx="3067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Brébec, Ondes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239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58912" cy="486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33265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Effet de peau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84168" y="6381328"/>
            <a:ext cx="3067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Brébec, Ondes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56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118868" cy="542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18864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Propagation dans un métal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9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3548" y="404664"/>
            <a:ext cx="58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Plasma</a:t>
            </a:r>
            <a:endParaRPr lang="fr-FR" sz="2800">
              <a:solidFill>
                <a:schemeClr val="accent2"/>
              </a:solidFill>
            </a:endParaRPr>
          </a:p>
        </p:txBody>
      </p:sp>
      <p:pic>
        <p:nvPicPr>
          <p:cNvPr id="1028" name="Picture 4" descr="https://upload.wikimedia.org/wikipedia/commons/thumb/9/95/Ring_of_fire.jpg/170px-Ring_of_f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729" y="553211"/>
            <a:ext cx="2187276" cy="292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644008" y="36376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vent solaire</a:t>
            </a:r>
            <a:endParaRPr lang="fr-FR"/>
          </a:p>
        </p:txBody>
      </p:sp>
      <p:pic>
        <p:nvPicPr>
          <p:cNvPr id="1030" name="Picture 6" descr="https://upload.wikimedia.org/wikipedia/commons/thumb/4/47/Flametest--.swn.jpg/800px-Flametest--.sw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88" y="188640"/>
            <a:ext cx="2003522" cy="333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473897" y="372829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flamme haute température &gt; 11000 K</a:t>
            </a:r>
            <a:endParaRPr lang="fr-FR"/>
          </a:p>
        </p:txBody>
      </p:sp>
      <p:pic>
        <p:nvPicPr>
          <p:cNvPr id="1034" name="Picture 10" descr="https://scitechdaily.com/images/Study-of-Atmospheric-Froth-May-Help-GPS-Communicati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9" y="1052736"/>
            <a:ext cx="3807090" cy="209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911136" y="334177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aurore boréale</a:t>
            </a:r>
            <a:endParaRPr lang="fr-FR"/>
          </a:p>
        </p:txBody>
      </p:sp>
      <p:pic>
        <p:nvPicPr>
          <p:cNvPr id="1036" name="Picture 12" descr="https://upload.wikimedia.org/wikipedia/commons/a/a4/Plasma_displa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0" y="3982872"/>
            <a:ext cx="3050761" cy="228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115616" y="6381328"/>
            <a:ext cx="218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écran plasma</a:t>
            </a:r>
            <a:endParaRPr lang="fr-FR"/>
          </a:p>
        </p:txBody>
      </p:sp>
      <p:pic>
        <p:nvPicPr>
          <p:cNvPr id="1038" name="Picture 14" descr="La Foudre Génie électriq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189" y="4008967"/>
            <a:ext cx="1976979" cy="25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336910" y="625671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air au passage d’un éclair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95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269210" cy="48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3548" y="404664"/>
            <a:ext cx="58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Relation de dispersion dans un plasma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1260648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356030" y="61653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Hprepa, ondes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339234" cy="497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03548" y="404664"/>
            <a:ext cx="5868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Vitesse de phase dans un plasma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56030" y="61653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Hprepa, ondes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4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778161" cy="419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03548" y="404664"/>
            <a:ext cx="80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Vitesse de phase et vitesse de groupe dans un plasma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56030" y="61653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Sanz, PC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9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164</Words>
  <Application>Microsoft Office PowerPoint</Application>
  <PresentationFormat>Affichage à l'écran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7</cp:revision>
  <dcterms:created xsi:type="dcterms:W3CDTF">2020-06-08T15:20:28Z</dcterms:created>
  <dcterms:modified xsi:type="dcterms:W3CDTF">2020-06-09T08:21:42Z</dcterms:modified>
</cp:coreProperties>
</file>