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59" r:id="rId9"/>
    <p:sldId id="269" r:id="rId10"/>
    <p:sldId id="266" r:id="rId11"/>
    <p:sldId id="260" r:id="rId12"/>
    <p:sldId id="268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3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34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73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0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0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0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13CA-269E-4412-AAA2-E420286F2A91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7F97-3350-4D88-A2C7-7430968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3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psn.free.f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dalab-didactique.f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39380" cy="34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2155" y="492940"/>
            <a:ext cx="879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Elargissement spatial de la source pour les  fentes de Young</a:t>
            </a:r>
            <a:endParaRPr lang="fr-FR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P/Optique/34%20Interfe%cc%81rome%cc%81trie%20a%cc%80%20division%20d'amplitude/interferometre_fabry_pe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5616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978391" cy="4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8907" y="1700808"/>
            <a:ext cx="276738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23928" y="5733256"/>
            <a:ext cx="921933" cy="369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k</a:t>
            </a:r>
            <a:r>
              <a:rPr lang="fr-FR" smtClean="0"/>
              <a:t>=1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47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\agreg\1 LP\LP_34\fabry_perot_michel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9" y="980728"/>
            <a:ext cx="7015138" cy="52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2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Optique/34%20Interfe%cc%81rome%cc%81trie%20a%cc%80%20division%20d'amplitude/interferometre_fabry_perot_doublet_so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287081" cy="3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2155" y="492940"/>
            <a:ext cx="87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Doublet du sodium, interféromètre de Fabry-Pérot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5212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3"/>
              </a:rPr>
              <a:t>http://mpsn.free.fr/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36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Interféromètres à deux voies stigmatiques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4098" name="Picture 2" descr="http://perso.ens-lyon.fr/vincent.martos/Agr%c3%a9gation/LP/Optique/34%20Interfe%cc%81rome%cc%81trie%20a%cc%80%20division%20d'amplitude/condition_non_brouill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49946"/>
            <a:ext cx="8280920" cy="29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32240" y="623731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C. Cabart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o.ens-lyon.fr/vincent.martos/Agr%c3%a9gation/LP/Optique/34%20Interfe%cc%81rome%cc%81trie%20a%cc%80%20division%20d'amplitude/interferometre_miche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646"/>
            <a:ext cx="8568952" cy="33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Michelson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29531" y="61771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6093296"/>
            <a:ext cx="340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hlinkClick r:id="rId3"/>
              </a:rPr>
              <a:t>http://www.didalab-didactique.fr/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rso.ens-lyon.fr/vincent.martos/Agr%c3%a9gation/LP/Optique/34%20Interfe%cc%81rome%cc%81trie%20a%cc%80%20division%20d'amplitude/interferometre_michelson_separatr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20480" cy="31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rso.ens-lyon.fr/vincent.martos/Agr%c3%a9gation/LP/Optique/34%20Interfe%cc%81rome%cc%81trie%20a%cc%80%20division%20d'amplitude/interferometre_michelson_separatrice_compensatr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4" y="1916832"/>
            <a:ext cx="4188779" cy="31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Séparatrice et compensatrice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29531" y="61771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6334" y="176682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Configuration lame d’air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5" y="764704"/>
            <a:ext cx="4522333" cy="45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562330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Configuration lame d’air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96136" y="563905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Sources équivalentes</a:t>
            </a:r>
            <a:endParaRPr lang="fr-F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32" y="850698"/>
            <a:ext cx="2536095" cy="4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44208" y="636753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55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Configuration lame d’air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56018" cy="437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2912" y="1844824"/>
            <a:ext cx="218539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Configuration lame d’air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56018" cy="437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1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Configuration coin d’air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9271"/>
            <a:ext cx="6252818" cy="480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1700808"/>
            <a:ext cx="419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70C0"/>
                </a:solidFill>
              </a:rPr>
              <a:t>surface de localisation</a:t>
            </a:r>
            <a:endParaRPr lang="fr-FR" sz="240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06156"/>
            <a:ext cx="701873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9852" y="1240302"/>
            <a:ext cx="648072" cy="72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7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619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Configuration coin d’air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5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99</Words>
  <Application>Microsoft Office PowerPoint</Application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2020-06-10T13:35:35Z</dcterms:created>
  <dcterms:modified xsi:type="dcterms:W3CDTF">2020-06-15T15:00:59Z</dcterms:modified>
</cp:coreProperties>
</file>