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3" r:id="rId5"/>
    <p:sldId id="257" r:id="rId6"/>
    <p:sldId id="264" r:id="rId7"/>
    <p:sldId id="266" r:id="rId8"/>
    <p:sldId id="258" r:id="rId9"/>
    <p:sldId id="259" r:id="rId10"/>
    <p:sldId id="260" r:id="rId11"/>
    <p:sldId id="261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2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6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1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92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4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8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8097-18ED-432E-A953-C8A2EBB887FE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2E55-DA4C-4524-94B7-FDB59EC04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ysique.sorbonne-universite.fr/_resources-images/7_Diffusion%2520des%2520connaissances/Exp_r%25C3%25A9sonnanceoptiquesodium_2_350x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504063" cy="50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7667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Résonance optique du sodium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50508" cy="484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Piège magnéto-optique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04359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taille du nuage d’atomes: 1 mm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1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21486" cy="41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Eclairage classique, éclairage laser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3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5977483" cy="50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Sisyphus cooling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6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Relations entre coefficients d’Einstein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" y="2060848"/>
            <a:ext cx="8928992" cy="287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0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e/e2/Laser_h%C3%A9lium-n%C3%A9on.png/1920px-Laser_h%C3%A9lium-n%C3%A9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1" y="3573016"/>
            <a:ext cx="6960518" cy="26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87624" y="2996952"/>
            <a:ext cx="346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0927" y="47667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de principe d’un laser He-Ne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5366" name="Picture 6" descr="https://upload.wikimedia.org/wikipedia/commons/thumb/4/4b/Laser_DSC09088.JPG/1024px-Laser_DSC09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11" y="297083"/>
            <a:ext cx="3111744" cy="306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75856" y="1700808"/>
            <a:ext cx="1615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Laser He-Ne de démonstration</a:t>
            </a:r>
          </a:p>
          <a:p>
            <a:r>
              <a:rPr lang="fr-FR"/>
              <a:t>au Laboratoire </a:t>
            </a:r>
            <a:r>
              <a:rPr lang="fr-FR" smtClean="0"/>
              <a:t>Kastler Brossel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43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Schéma de principe d’un laser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8259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8914191" cy="18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Laser à 3 niveaux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Représentation spectrale d’un LASER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9178"/>
            <a:ext cx="5653633" cy="432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8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63538"/>
            <a:ext cx="77628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207" y="50309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Saturation du gain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5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Refroidissement Doppler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43088"/>
            <a:ext cx="7686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Dangoisse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81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09725"/>
            <a:ext cx="8172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Refroidissement Doppler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255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111</Words>
  <Application>Microsoft Office PowerPoint</Application>
  <PresentationFormat>Affichage à l'écran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2020-06-11T16:26:34Z</dcterms:created>
  <dcterms:modified xsi:type="dcterms:W3CDTF">2020-06-11T20:32:25Z</dcterms:modified>
</cp:coreProperties>
</file>