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8" r:id="rId4"/>
    <p:sldId id="263" r:id="rId5"/>
    <p:sldId id="264" r:id="rId6"/>
    <p:sldId id="266" r:id="rId7"/>
    <p:sldId id="261" r:id="rId8"/>
    <p:sldId id="269" r:id="rId9"/>
    <p:sldId id="270" r:id="rId10"/>
    <p:sldId id="257" r:id="rId11"/>
    <p:sldId id="258" r:id="rId12"/>
    <p:sldId id="259" r:id="rId13"/>
    <p:sldId id="260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19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85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60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1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45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59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1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66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50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1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72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EE0C0-A057-409E-8ECB-B89979FAAD60}" type="datetimeFigureOut">
              <a:rPr lang="fr-FR" smtClean="0"/>
              <a:t>11/06/2020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25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P/M%c3%a9canique%20Quantique/38%20Aspects%20corpusculaires%20du%20rayonnement%20,%20Notion%20de%20photon/catastrophe_ultraviolet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83258" cy="47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62068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Rayonnement du corps noir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9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Refroidissement Doppler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43088"/>
            <a:ext cx="7686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48064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Dangoisse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42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09725"/>
            <a:ext cx="81724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Refroidissement Doppler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91880" y="642825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es-ES"/>
              <a:t>LE </a:t>
            </a:r>
            <a:r>
              <a:rPr lang="es-ES" smtClean="0"/>
              <a:t>LASER, Fabien Bretenaker, Nicolas </a:t>
            </a:r>
            <a:r>
              <a:rPr lang="es-ES"/>
              <a:t>Treps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74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650508" cy="484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489205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Piège magnéto-optique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604359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taille du nuage d’atomes: 1 mm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491880" y="642825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es-ES"/>
              <a:t>LE </a:t>
            </a:r>
            <a:r>
              <a:rPr lang="es-ES" smtClean="0"/>
              <a:t>LASER, Fabien Bretenaker, Nicolas </a:t>
            </a:r>
            <a:r>
              <a:rPr lang="es-ES"/>
              <a:t>Treps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47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1"/>
            <a:ext cx="5977483" cy="502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489205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Sisyphus cooling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58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76" y="201320"/>
            <a:ext cx="29337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940152" y="64533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Fox, Quantum optics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528" y="620688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Annexe: Insécabilité du photon : expérience de Hanbury Brown–Twiss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8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60" b="51138"/>
          <a:stretch/>
        </p:blipFill>
        <p:spPr bwMode="auto">
          <a:xfrm>
            <a:off x="251520" y="1196752"/>
            <a:ext cx="8892480" cy="25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62068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Effet photoélectrique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12968" cy="52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62068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Effet photoélectrique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7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138363"/>
            <a:ext cx="37909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62068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Effet photoélectrique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5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2068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Expérience de Millikan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09658" cy="270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3768" y="2348880"/>
            <a:ext cx="1440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49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63871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chemeClr val="accent2"/>
                </a:solidFill>
              </a:rPr>
              <a:t>Insécabilité du photon : expérience de Hanbury Brown–Twiss</a:t>
            </a:r>
            <a:endParaRPr lang="fr-FR" sz="2400">
              <a:solidFill>
                <a:schemeClr val="accent2"/>
              </a:solidFill>
            </a:endParaRPr>
          </a:p>
        </p:txBody>
      </p:sp>
      <p:pic>
        <p:nvPicPr>
          <p:cNvPr id="6148" name="Picture 4" descr="http://perso.ens-lyon.fr/vincent.martos/Agr%c3%a9gation/LP/M%c3%a9canique%20Quantique/38%20Aspects%20corpusculaires%20du%20rayonnement%20,%20Notion%20de%20photon/experience_photon_uniq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027900" cy="30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59632" y="4005064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/>
              <a:t>Source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436096" y="60212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Blancon, V. Martos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87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agreg\1 LP\LP_38\antibunch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43" y="1412776"/>
            <a:ext cx="6035601" cy="466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62068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Insécabilité du photon : expérience de Hanbury Brown–Twiss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40152" y="64533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Fox, Quantum optics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69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anoSail-D2 Lancement Imminent ! - Vérifier L'ESP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La voile solaire NanoSail-D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La voile solaire NanoSail-D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5" name="Picture 9" descr="La voile solaire NanoSail-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76872"/>
            <a:ext cx="4100603" cy="27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59154"/>
            <a:ext cx="4032448" cy="28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67544" y="489205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Voile solaire NanoSail-D2</a:t>
            </a:r>
            <a:endParaRPr lang="fr-FR" sz="280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1907704" y="5445224"/>
                <a:ext cx="7344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Ordre de grandeur : surface de 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mtClean="0"/>
                  <a:t>, </a:t>
                </a:r>
                <a:r>
                  <a:rPr lang="fr-FR" smtClean="0"/>
                  <a:t>poussée de 0.1 mN. </a:t>
                </a:r>
                <a:endParaRPr lang="fr-FR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445224"/>
                <a:ext cx="734481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47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17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9122" y="1367100"/>
            <a:ext cx="659808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489205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Expérience de Bethe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3" y="6237312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Cagnac, physique atomique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9862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128</Words>
  <Application>Microsoft Office PowerPoint</Application>
  <PresentationFormat>Affichage à l'écran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8</cp:revision>
  <dcterms:created xsi:type="dcterms:W3CDTF">2020-06-11T21:05:55Z</dcterms:created>
  <dcterms:modified xsi:type="dcterms:W3CDTF">2020-06-12T09:18:41Z</dcterms:modified>
</cp:coreProperties>
</file>