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6" r:id="rId6"/>
    <p:sldId id="257" r:id="rId7"/>
    <p:sldId id="258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77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2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1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17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0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24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51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21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3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13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B973-7CA5-467F-83C2-07347ECA56FF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71BF-B7A3-4496-B59B-797B22124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3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pge.lyc-montesquieu-72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485197" cy="286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0238" y="9807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Edifice théorique de la fin du XIXe siècle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0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0238" y="9807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Edifice théorique de la fin du XIXe siècle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740352" cy="281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75291"/>
            <a:ext cx="216024" cy="60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13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Davisson et Germer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139952" y="607486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</a:t>
            </a:r>
            <a:r>
              <a:rPr lang="fr-FR">
                <a:hlinkClick r:id="rId2"/>
              </a:rPr>
              <a:t>https://cpge.lyc-montesquieu-72.fr/</a:t>
            </a:r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97142" cy="38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4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M%c3%a9canique%20Quantique/39%20Aspect%20Ondulatoire%20de%20la%20Mati%c3%a8re,%20Notion%20de%20Fonction%20d'Onde/experience_debye_scherr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9" y="1556792"/>
            <a:ext cx="8712968" cy="26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6206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diffraction d’électrons sur du graphite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3076" name="Picture 4" descr="http://perso.ens-lyon.fr/vincent.martos/Agr%c3%a9gation/LP/M%c3%a9canique%20Quantique/39%20Aspect%20Ondulatoire%20de%20la%20Mati%c3%a8re,%20Notion%20de%20Fonction%20d'Onde/plans_reticulaires_grap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5156268" cy="2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450912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</a:t>
            </a:r>
            <a:r>
              <a:rPr lang="fr-FR" smtClean="0"/>
              <a:t>ension </a:t>
            </a:r>
            <a:r>
              <a:rPr lang="fr-FR"/>
              <a:t>de </a:t>
            </a:r>
            <a:r>
              <a:rPr lang="fr-FR"/>
              <a:t>chauffage </a:t>
            </a:r>
            <a:r>
              <a:rPr lang="fr-FR" smtClean="0"/>
              <a:t>6V</a:t>
            </a:r>
          </a:p>
          <a:p>
            <a:endParaRPr lang="fr-FR"/>
          </a:p>
          <a:p>
            <a:r>
              <a:rPr lang="fr-FR" smtClean="0"/>
              <a:t>Tension </a:t>
            </a:r>
            <a:r>
              <a:rPr lang="fr-FR"/>
              <a:t>d'accélération 3 kV.</a:t>
            </a:r>
          </a:p>
        </p:txBody>
      </p:sp>
    </p:spTree>
    <p:extLst>
      <p:ext uri="{BB962C8B-B14F-4D97-AF65-F5344CB8AC3E}">
        <p14:creationId xmlns:p14="http://schemas.microsoft.com/office/powerpoint/2010/main" val="332536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4444"/>
            <a:ext cx="4392488" cy="478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04048" y="6036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Shimizu et al. 1992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5536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Interférences avec des atomes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7887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22807" y="56178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Basdevant, Dalibard, Mécanique quantique.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35075" y="198884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76 mm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03648" y="320833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a = 6µm</a:t>
            </a:r>
            <a:endParaRPr lang="fr-FR">
              <a:solidFill>
                <a:schemeClr val="accent2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475656" y="3194618"/>
            <a:ext cx="3960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035074" y="3140968"/>
            <a:ext cx="13209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113 mm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15616" y="4941168"/>
            <a:ext cx="238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accent2"/>
                </a:solidFill>
              </a:rPr>
              <a:t>résolution 20µm</a:t>
            </a:r>
            <a:endParaRPr lang="fr-F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5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44" y="1259468"/>
            <a:ext cx="4032448" cy="491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7864" y="63000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Shimizu et al. 1992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Interférences avec des atomes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199452" cy="46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Interférences avec des particules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5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9087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Paquet d’onde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5040560" cy="526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64533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f. Legrand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499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88</Words>
  <Application>Microsoft Office PowerPoint</Application>
  <PresentationFormat>Affichage à l'écran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9</cp:revision>
  <dcterms:created xsi:type="dcterms:W3CDTF">2020-03-25T16:35:35Z</dcterms:created>
  <dcterms:modified xsi:type="dcterms:W3CDTF">2020-06-12T14:09:00Z</dcterms:modified>
</cp:coreProperties>
</file>