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1" r:id="rId4"/>
    <p:sldId id="259" r:id="rId5"/>
    <p:sldId id="268" r:id="rId6"/>
    <p:sldId id="258" r:id="rId7"/>
    <p:sldId id="266" r:id="rId8"/>
    <p:sldId id="267" r:id="rId9"/>
    <p:sldId id="274" r:id="rId10"/>
    <p:sldId id="272" r:id="rId11"/>
    <p:sldId id="269" r:id="rId12"/>
    <p:sldId id="270" r:id="rId13"/>
    <p:sldId id="271" r:id="rId14"/>
    <p:sldId id="273" r:id="rId15"/>
    <p:sldId id="257" r:id="rId16"/>
    <p:sldId id="256" r:id="rId17"/>
    <p:sldId id="260" r:id="rId18"/>
    <p:sldId id="262" r:id="rId19"/>
    <p:sldId id="26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44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4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3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7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59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53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44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64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78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52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8B17-1F11-43EC-B572-F4239D02F47D}" type="datetimeFigureOut">
              <a:rPr lang="fr-FR" smtClean="0"/>
              <a:t>13/06/2020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CE6BE-3AB8-457E-BB75-DEF3F8186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1032" y="20570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Spectre de l’hydrogène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6150" name="Picture 6" descr="https://www.thoughtco.com/thmb/FbYbPAfoOunuPGmnGaX5eGt6uJU=/768x0/filters:no_upscale():max_bytes(150000):strip_icc()/GettyImages-1096547948-35b3799817ca4b2fa06888893ef4a3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-1567" b="27756"/>
          <a:stretch/>
        </p:blipFill>
        <p:spPr bwMode="auto">
          <a:xfrm>
            <a:off x="793497" y="1429941"/>
            <a:ext cx="7429822" cy="16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98072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Dans le domaine du visible</a:t>
            </a: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487251" y="5980638"/>
            <a:ext cx="2362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Source: thoughtco.com</a:t>
            </a:r>
          </a:p>
          <a:p>
            <a:r>
              <a:rPr lang="fr-FR" smtClean="0"/>
              <a:t>chemguide.com</a:t>
            </a:r>
            <a:endParaRPr lang="fr-FR"/>
          </a:p>
        </p:txBody>
      </p:sp>
      <p:pic>
        <p:nvPicPr>
          <p:cNvPr id="6152" name="Picture 8" descr="https://www.chemguide.co.uk/atoms/properties/spectrumwa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6624736" cy="26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3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005">
            <a:off x="3664715" y="3961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56" y="1412776"/>
            <a:ext cx="6512576" cy="84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32884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Ions colorés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1650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mtClean="0"/>
              <a:t>nombre impair </a:t>
            </a:r>
            <a:r>
              <a:rPr lang="pt-BR" smtClean="0">
                <a:solidFill>
                  <a:schemeClr val="accent2"/>
                </a:solidFill>
              </a:rPr>
              <a:t>n</a:t>
            </a:r>
            <a:r>
              <a:rPr lang="pt-BR" smtClean="0"/>
              <a:t> d’atomes de carbone </a:t>
            </a:r>
          </a:p>
          <a:p>
            <a:endParaRPr lang="pt-BR"/>
          </a:p>
          <a:p>
            <a:r>
              <a:rPr lang="pt-BR" smtClean="0"/>
              <a:t>équidistants séparés de </a:t>
            </a:r>
            <a:r>
              <a:rPr lang="pt-BR" smtClean="0">
                <a:solidFill>
                  <a:schemeClr val="accent2"/>
                </a:solidFill>
              </a:rPr>
              <a:t>d = 14.0 nm 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357301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mtClean="0"/>
              <a:t> Ils sont obtenus à partir de molécules de polyéthylène à nombre pair d’atomes de carbone, comme l’hexatriène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55576" y="5877272"/>
                <a:ext cx="8064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en enlevant un groupement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(</m:t>
                    </m:r>
                    <m:r>
                      <a:rPr lang="fr-FR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𝐻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77272"/>
                <a:ext cx="806489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80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5" descr="Z)-1,3,5-Hexatriene | C6H8 | ChemSpi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66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117809" cy="444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7904" y="1484784"/>
            <a:ext cx="93610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11560" y="32884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Ions colorés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5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8532440" cy="17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32884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Ions colorés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1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32884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Boite quantique à semi-conducteur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792779" cy="46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08104" y="628374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Fox, Quantum Optics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0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ig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4498" b="-1"/>
          <a:stretch/>
        </p:blipFill>
        <p:spPr bwMode="auto">
          <a:xfrm>
            <a:off x="1529800" y="980728"/>
            <a:ext cx="5447845" cy="471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328845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Boite quantique </a:t>
            </a:r>
            <a:r>
              <a:rPr lang="fr-FR" sz="2800">
                <a:solidFill>
                  <a:schemeClr val="accent2"/>
                </a:solidFill>
              </a:rPr>
              <a:t> </a:t>
            </a:r>
            <a:r>
              <a:rPr lang="fr-FR" sz="2800" u="sng" smtClean="0">
                <a:solidFill>
                  <a:schemeClr val="accent2"/>
                </a:solidFill>
              </a:rPr>
              <a:t>InAs/AlGaAs pour l’émission de photons uniques</a:t>
            </a:r>
            <a:r>
              <a:rPr lang="fr-FR" sz="2800" u="sng">
                <a:solidFill>
                  <a:schemeClr val="accent2"/>
                </a:solidFill>
              </a:rPr>
              <a:t> 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71600" y="6056421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“</a:t>
            </a:r>
            <a:r>
              <a:rPr lang="en-US" b="1" smtClean="0"/>
              <a:t>InAs/AlGaAs </a:t>
            </a:r>
            <a:r>
              <a:rPr lang="en-US" b="1"/>
              <a:t>quantum dots for single-photon emission in a red spectral </a:t>
            </a:r>
            <a:r>
              <a:rPr lang="en-US" b="1" smtClean="0"/>
              <a:t>range”, </a:t>
            </a:r>
            <a:r>
              <a:rPr lang="fr-FR"/>
              <a:t>M. V. </a:t>
            </a:r>
            <a:r>
              <a:rPr lang="fr-FR" smtClean="0"/>
              <a:t>Rakhlin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0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M%c3%a9canique%20Quantique/40%20Confinement%20d'une%20particule%20et%20quantification%20de%20l'%c3%a9nergie/modele_bohr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0957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Bohr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64088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2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Bohr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64088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Aslangul</a:t>
            </a:r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9892"/>
            <a:ext cx="6109142" cy="45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23928" y="291841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/>
              <a:t>n=1</a:t>
            </a:r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259009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P/M%c3%a9canique%20Quantique/40%20Confinement%20d'une%20particule%20et%20quantification%20de%20l'%c3%a9nergie/constante_rydberg_resulta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4" y="3284984"/>
            <a:ext cx="4968552" cy="33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Annexe: mesure de la constante de Rydberg 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5126" name="Picture 6" descr="http://perso.ens-lyon.fr/vincent.martos/Agr%c3%a9gation/LP/M%c3%a9canique%20Quantique/40%20Confinement%20d'une%20particule%20et%20quantification%20de%20l'%c3%a9nergie/constante_rydberg_mes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614978" cy="19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14170" y="59492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Physique expérimentale, Fruchart et al.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3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81" y="1628800"/>
            <a:ext cx="5213454" cy="376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33265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Annexe: puits fini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5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12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1032" y="20570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Spectre de l’hydrogène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7174" name="Picture 6" descr="https://i.ytimg.com/vi/ebFZ2XMsbPA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7570" r="5834" b="5713"/>
          <a:stretch/>
        </p:blipFill>
        <p:spPr bwMode="auto">
          <a:xfrm>
            <a:off x="411957" y="1431454"/>
            <a:ext cx="8498701" cy="46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36096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/>
              <a:t>Brant Carlson</a:t>
            </a:r>
          </a:p>
        </p:txBody>
      </p:sp>
    </p:spTree>
    <p:extLst>
      <p:ext uri="{BB962C8B-B14F-4D97-AF65-F5344CB8AC3E}">
        <p14:creationId xmlns:p14="http://schemas.microsoft.com/office/powerpoint/2010/main" val="372985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88840"/>
            <a:ext cx="7797195" cy="369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6206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Expérience de Franck et Hertz</a:t>
            </a:r>
            <a:endParaRPr lang="fr-FR" sz="28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796136" y="4725144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=4.9 </m:t>
                      </m:r>
                      <m:r>
                        <a:rPr lang="fr-FR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fr-FR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25144"/>
                <a:ext cx="21602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64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Corde vibrante 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8"/>
          <a:stretch/>
        </p:blipFill>
        <p:spPr bwMode="auto">
          <a:xfrm>
            <a:off x="179513" y="1628800"/>
            <a:ext cx="6040056" cy="41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73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Documents\agreg\1 LP\LP_40\corde_analog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16824" cy="55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Corde vibrante 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3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rso.ens-lyon.fr/vincent.martos/Agr%c3%a9gation/LP/M%c3%a9canique%20Quantique/40%20Confinement%20d'une%20particule%20et%20quantification%20de%20l'%c3%a9nergie/puits_inf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119766" cy="46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Puits infini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64088" y="61653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64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Analogie avec la corde de Melde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70553" cy="41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25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32884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Puits infini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242" name="Picture 2" descr="D:\Documents\agreg\1 LP\LP_40\puits_inf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980728"/>
            <a:ext cx="7218601" cy="54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6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\agreg\1 LP\LP_40\puits_fi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33668" cy="51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32884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Puits fini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76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173</Words>
  <Application>Microsoft Office PowerPoint</Application>
  <PresentationFormat>Affichage à l'écran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16</cp:revision>
  <dcterms:created xsi:type="dcterms:W3CDTF">2020-06-12T14:09:27Z</dcterms:created>
  <dcterms:modified xsi:type="dcterms:W3CDTF">2020-06-13T07:35:23Z</dcterms:modified>
</cp:coreProperties>
</file>