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75" r:id="rId3"/>
    <p:sldId id="272" r:id="rId4"/>
    <p:sldId id="273" r:id="rId5"/>
    <p:sldId id="258" r:id="rId6"/>
    <p:sldId id="276" r:id="rId7"/>
    <p:sldId id="278" r:id="rId8"/>
    <p:sldId id="279" r:id="rId9"/>
    <p:sldId id="282" r:id="rId10"/>
    <p:sldId id="281" r:id="rId11"/>
    <p:sldId id="280" r:id="rId12"/>
    <p:sldId id="283" r:id="rId13"/>
    <p:sldId id="284" r:id="rId14"/>
    <p:sldId id="285" r:id="rId15"/>
    <p:sldId id="257" r:id="rId16"/>
    <p:sldId id="286" r:id="rId17"/>
    <p:sldId id="269" r:id="rId18"/>
    <p:sldId id="268" r:id="rId19"/>
    <p:sldId id="271" r:id="rId20"/>
    <p:sldId id="262" r:id="rId21"/>
    <p:sldId id="267" r:id="rId22"/>
    <p:sldId id="270" r:id="rId23"/>
    <p:sldId id="260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0966D-4615-4A3A-A73F-F19135E5498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5D01B-71DC-44ED-B084-56BA3B9FE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1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D01B-71DC-44ED-B084-56BA3B9FEF4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80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7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31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2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20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86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2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19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6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94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48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35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ED13-EFFB-4430-9032-C6A731B295F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5387-FF48-42E8-BA0B-A87AA927C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59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ienne-thibierge.fr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e nucléaire en chiffres | EDF 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9" y="1412776"/>
            <a:ext cx="7918446" cy="46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8300" y="3326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Production d’énergie en France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6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6/66/Vall%C3%A9eDeLaStabilit%C3%A9Weiz%C3%A4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697250" cy="47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Z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380312" y="522920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</a:t>
            </a:r>
          </a:p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Vallée de la stabilité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12160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84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M%c3%a9canique%20Quantique/42%20Fusion,%20Fission/vallee_stabi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83696"/>
            <a:ext cx="4104456" cy="58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Vallée de la stabilité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04248" y="63331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43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rso.ens-lyon.fr/vincent.martos/Agr%c3%a9gation/LP/M%c3%a9canique%20Quantique/42%20Fusion,%20Fission/courbes_aston_f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969334" cy="52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56176" y="641268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58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thumb/1/15/Nuclear_fission.svg/800px-Nuclear_fi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019600" cy="62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Fission nucléaire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29810"/>
            <a:ext cx="5184576" cy="59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8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31666" cy="39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Bilan de l’énergie de fission de 235U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5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perso.ens-lyon.fr/vincent.martos/Agr%c3%a9gation/LP/M%c3%a9canique%20Quantique/42%20Fusion,%20Fission/schema_barriere_f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67171" cy="49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Fission nucléaire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9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Fission asymétrique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641268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pic>
        <p:nvPicPr>
          <p:cNvPr id="1028" name="Picture 4" descr="http://perso.ens-lyon.fr/vincent.martos/Agr%c3%a9gation/LP/M%c3%a9canique%20Quantique/42%20Fusion,%20Fission/fragments_fission_uran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6099"/>
            <a:ext cx="6865658" cy="54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5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Centrale nucléaire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4100" name="Picture 4" descr="http://perso.ens-lyon.fr/vincent.martos/Agr%c3%a9gation/LP/M%c3%a9canique%20Quantique/42%20Fusion,%20Fission/schema_centrale_nucle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620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6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P/M%c3%a9canique%20Quantique/42%20Fusion,%20Fission/centrale_nucleaire_equivalent_machine_therm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5912267" cy="39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Centrale nucléaire-cycle de Rankine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0391" y="6093296"/>
            <a:ext cx="328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>
                <a:hlinkClick r:id="rId3"/>
              </a:rPr>
              <a:t>http://www.etienne-thibierge.fr/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97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rso.ens-lyon.fr/vincent.martos/Agr%c3%a9gation/LP/M%c3%a9canique%20Quantique/42%20Fusion,%20Fission/fission_uran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4" y="1772816"/>
            <a:ext cx="7848872" cy="35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Centrale nucléaire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85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mtClean="0"/>
              <a:t>Source: Le Sech, Ngô, Physique nucléaire : des quarks aux applications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49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1072"/>
            <a:ext cx="7890867" cy="139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7544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Echelles d’énergie, de longueur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5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erso.ens-lyon.fr/vincent.martos/Agr%c3%a9gation/LP/M%c3%a9canique%20Quantique/42%20Fusion,%20Fission/courbes_aston_fu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0" y="1256835"/>
            <a:ext cx="7751710" cy="51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56176" y="641268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99592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Fusion nucléaire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a/aa/D-t-fu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2077"/>
            <a:ext cx="31718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Fusion nucléaire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2823"/>
            <a:ext cx="5760640" cy="6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2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P/M%c3%a9canique%20Quantique/42%20Fusion,%20Fission/coefficients_critere_law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704857" cy="13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80112" y="60212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Basdevant, Rich, Spiro, Energie nucléaire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99592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Fusion nucléaire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8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rso.ens-lyon.fr/vincent.martos/Agr%c3%a9gation/LP/M%c3%a9canique%20Quantique/42%20Fusion,%20Fission/radioactivite_exemp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511024" cy="55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Radioactivité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6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Critère de Lawson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4948610" cy="44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08104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56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96752"/>
            <a:ext cx="7134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Pic de Gamow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63888" y="64533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Basdevant, Rich, Spiro, Energie nucléaire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40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609149" cy="44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Confinement inertiel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63888" y="64533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Basdevant, Rich, Spiro, Energie nucléaire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78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rso.ens-lyon.fr/vincent.martos/Agr%c3%a9gation/LP/M%c3%a9canique%20Quantique/42%20Fusion,%20Fission/tableau_energies_lia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89" y="2430988"/>
            <a:ext cx="63246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87824" y="3156859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O</a:t>
            </a:r>
            <a:endParaRPr lang="fr-FR" sz="2000"/>
          </a:p>
        </p:txBody>
      </p:sp>
      <p:sp>
        <p:nvSpPr>
          <p:cNvPr id="7" name="ZoneTexte 6"/>
          <p:cNvSpPr txBox="1"/>
          <p:nvPr/>
        </p:nvSpPr>
        <p:spPr>
          <a:xfrm>
            <a:off x="899592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Energie de liaison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1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rso.ens-lyon.fr/vincent.martos/Agr%c3%a9gation/LP/M%c3%a9canique%20Quantique/42%20Fusion,%20Fission/tableau_energies_liaison_et_energies_liaison_par_nucle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360239" cy="1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Energie de liaison par nucléon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7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rso.ens-lyon.fr/vincent.martos/Agr%c3%a9gation/LP/M%c3%a9canique%20Quantique/42%20Fusion,%20Fission/courbe_as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9432" cy="48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Courbe d’Aston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56176" y="641268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23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5/5b/Liquid_drop_model.svg/1920px-Liquid_drop_mod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" y="1920105"/>
            <a:ext cx="9142984" cy="23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Modèle de la goutte liquide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43673" y="134900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Interprétation quantique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47664" y="134404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Interprétation classique</a:t>
            </a:r>
            <a:endParaRPr lang="fr-FR">
              <a:solidFill>
                <a:srgbClr val="00B05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23528" y="1818908"/>
            <a:ext cx="51125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436096" y="1799345"/>
            <a:ext cx="0" cy="3808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30012" y="1799345"/>
            <a:ext cx="0" cy="3808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508104" y="1799344"/>
            <a:ext cx="0" cy="3808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8964488" y="1799345"/>
            <a:ext cx="0" cy="3808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5508104" y="1818908"/>
            <a:ext cx="34563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Illustration of basis for asymmetric te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20758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www.10wallpaper.com/wallpaper/1366x768/1308/spherical_water_drop-High_quality_wallpapers_1366x7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26198" r="36799" b="32774"/>
          <a:stretch/>
        </p:blipFill>
        <p:spPr bwMode="auto">
          <a:xfrm>
            <a:off x="1763688" y="4513575"/>
            <a:ext cx="1692275" cy="17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2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653727" cy="57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Modèle de la goutte liquide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1703" y="6308456"/>
            <a:ext cx="364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Source: Basdevant, énergie nucléaire</a:t>
            </a:r>
            <a:endParaRPr lang="fr-FR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66" y="1556792"/>
            <a:ext cx="4624934" cy="26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Modèle de la goutte liquide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64" y="1124744"/>
            <a:ext cx="6697733" cy="47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63888" y="64533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Basdevant, Rich, Spiro, Energie nucléaire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42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1/1b/Valley_of_Stability_Parabol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961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2148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Energie de liaison (inversée)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39752" y="609329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smtClean="0"/>
              <a:t>Opposé </a:t>
            </a:r>
            <a:r>
              <a:rPr lang="fr-FR" smtClean="0"/>
              <a:t>de l’énergie de liaison pour A=125.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891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188</Words>
  <Application>Microsoft Office PowerPoint</Application>
  <PresentationFormat>Affichage à l'écran (4:3)</PresentationFormat>
  <Paragraphs>47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18</cp:revision>
  <dcterms:created xsi:type="dcterms:W3CDTF">2020-06-13T07:36:41Z</dcterms:created>
  <dcterms:modified xsi:type="dcterms:W3CDTF">2020-06-13T13:58:13Z</dcterms:modified>
</cp:coreProperties>
</file>