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79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32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60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8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6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48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62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31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01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5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14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6ADFB-DF4F-4B91-B08F-BA993515B375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1B638-B137-4D0E-9926-7B06DF09B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32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1268760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/>
              <a:t>“The </a:t>
            </a:r>
            <a:r>
              <a:rPr lang="en-US" sz="2800" i="1"/>
              <a:t>beauty and clearness of the dynamical theory, which asserts heat and light to be modes of motion, is at present obscured by two </a:t>
            </a:r>
            <a:r>
              <a:rPr lang="en-US" sz="2800" i="1"/>
              <a:t>clouds</a:t>
            </a:r>
            <a:r>
              <a:rPr lang="en-US" sz="2800" i="1" smtClean="0"/>
              <a:t>.” </a:t>
            </a:r>
          </a:p>
          <a:p>
            <a:endParaRPr lang="en-US" sz="2800" i="1"/>
          </a:p>
          <a:p>
            <a:r>
              <a:rPr lang="fr-FR" sz="2800" smtClean="0"/>
              <a:t>27 Avril </a:t>
            </a:r>
            <a:r>
              <a:rPr lang="fr-FR" sz="2800"/>
              <a:t>1900</a:t>
            </a:r>
            <a:r>
              <a:rPr lang="fr-FR" sz="2800" smtClean="0"/>
              <a:t>, Lord Kelvin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391371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1547664" y="1988840"/>
                <a:ext cx="5688632" cy="1272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latin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fr-FR" sz="3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36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fr-FR" sz="36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/>
                                </a:rPr>
                                <m:t>c</m:t>
                              </m:r>
                            </m:e>
                            <m:sup>
                              <m:r>
                                <a:rPr lang="fr-FR" sz="36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fr-FR" sz="3600" b="0" i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36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fr-FR" sz="3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3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fr-FR" sz="36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3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36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3600" smtClean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988840"/>
                <a:ext cx="5688632" cy="12729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79512" y="76470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Conséquence des équations de Maxwell « dans le vide »: équations de d’Alembert </a:t>
            </a:r>
            <a:endParaRPr lang="fr-FR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547664" y="3573016"/>
                <a:ext cx="5688632" cy="1272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latin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fr-FR" sz="3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/>
                            </a:rPr>
                            <m:t>B</m:t>
                          </m:r>
                        </m:e>
                      </m:acc>
                      <m:r>
                        <a:rPr lang="fr-FR" sz="36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/>
                                </a:rPr>
                                <m:t>c</m:t>
                              </m:r>
                            </m:e>
                            <m:sup>
                              <m:r>
                                <a:rPr lang="fr-FR" sz="36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fr-FR" sz="3600" b="0" i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36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fr-FR" sz="3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</m:acc>
                        </m:num>
                        <m:den>
                          <m:r>
                            <a:rPr lang="fr-FR" sz="36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3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36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3600" smtClean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573016"/>
                <a:ext cx="5688632" cy="12729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1331640" y="5661248"/>
                <a:ext cx="7920880" cy="1006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smtClean="0"/>
                      <m:t>c</m:t>
                    </m:r>
                    <m:r>
                      <m:rPr>
                        <m:nor/>
                      </m:rPr>
                      <a:rPr lang="fr-FR" sz="2800" smtClean="0"/>
                      <m:t>=299 792 458 </m:t>
                    </m:r>
                    <m:r>
                      <m:rPr>
                        <m:nor/>
                      </m:rPr>
                      <a:rPr lang="fr-FR" sz="2800" smtClean="0"/>
                      <m:t>m</m:t>
                    </m:r>
                    <m:r>
                      <m:rPr>
                        <m:nor/>
                      </m:rPr>
                      <a:rPr lang="fr-FR" sz="2800" smtClean="0"/>
                      <m:t>/</m:t>
                    </m:r>
                    <m:r>
                      <m:rPr>
                        <m:nor/>
                      </m:rPr>
                      <a:rPr lang="fr-FR" sz="2800" smtClean="0"/>
                      <m:t>s</m:t>
                    </m:r>
                    <m:r>
                      <m:rPr>
                        <m:nor/>
                      </m:rPr>
                      <a:rPr lang="fr-FR" sz="2800" smtClean="0"/>
                      <m:t> </m:t>
                    </m:r>
                  </m:oMath>
                </a14:m>
                <a:r>
                  <a:rPr lang="fr-FR" sz="2800" smtClean="0"/>
                  <a:t> (fixée depuis le </a:t>
                </a:r>
                <a:r>
                  <a:rPr lang="fr-FR" sz="2800" smtClean="0"/>
                  <a:t>20 </a:t>
                </a:r>
                <a:r>
                  <a:rPr lang="fr-FR" sz="2800"/>
                  <a:t>mai </a:t>
                </a:r>
                <a:r>
                  <a:rPr lang="fr-FR" sz="2800" smtClean="0"/>
                  <a:t>2019)</a:t>
                </a:r>
                <a:endParaRPr lang="fr-FR" sz="2800"/>
              </a:p>
              <a:p>
                <a:endParaRPr lang="fr-FR" sz="280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661248"/>
                <a:ext cx="7920880" cy="1006686"/>
              </a:xfrm>
              <a:prstGeom prst="rect">
                <a:avLst/>
              </a:prstGeom>
              <a:blipFill rotWithShape="1">
                <a:blip r:embed="rId4"/>
                <a:stretch>
                  <a:fillRect t="-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19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2" b="18620"/>
          <a:stretch/>
        </p:blipFill>
        <p:spPr bwMode="auto">
          <a:xfrm>
            <a:off x="323528" y="476672"/>
            <a:ext cx="8573457" cy="33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454786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Principe de l'expérience de Fizeau</a:t>
            </a:r>
            <a:r>
              <a:rPr lang="fr-FR" smtClean="0"/>
              <a:t>. L'eau circule à la vitesse V relativement au référentiel du laboratoire. Les faisceaux sont émis par une source  S,  séparés par un miroir semi-réfléchissant puis arrivent sur l’écran après un aller-retour à travers les deux bras du circuit hydraulique.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27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P/M%c3%a9canique%20Relativiste/6%20Cin%c3%a9matique%20relativiste/transformation_galil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334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52120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P/M%c3%a9canique%20Relativiste/6%20Cin%c3%a9matique%20relativiste/facteur_lorent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643968" cy="56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77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47775"/>
            <a:ext cx="4419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ZoneTexte 1029"/>
          <p:cNvSpPr txBox="1"/>
          <p:nvPr/>
        </p:nvSpPr>
        <p:spPr>
          <a:xfrm>
            <a:off x="6300192" y="61070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Hladik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80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806489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38980" y="5805264"/>
            <a:ext cx="320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Gérard Moreau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824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149</Words>
  <Application>Microsoft Office PowerPoint</Application>
  <PresentationFormat>Affichage à l'écran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8</cp:revision>
  <dcterms:created xsi:type="dcterms:W3CDTF">2020-05-31T09:54:19Z</dcterms:created>
  <dcterms:modified xsi:type="dcterms:W3CDTF">2020-05-31T19:13:46Z</dcterms:modified>
</cp:coreProperties>
</file>