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6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5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14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12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71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99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12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07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158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05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B2FD-73F4-4C5E-A964-08697701A63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DE86-B680-43C1-9C0D-C0A06562F1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14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hysiquecarnotsupiv.blog.free.f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8151865" cy="1043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4499992" y="4164182"/>
                <a:ext cx="2952328" cy="523220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/>
                        </a:rPr>
                        <m:t>Δ</m:t>
                      </m:r>
                      <m:r>
                        <a:rPr lang="fr-FR" sz="2800" b="0" i="1" smtClean="0">
                          <a:latin typeface="Cambria Math"/>
                        </a:rPr>
                        <m:t>𝐸</m:t>
                      </m:r>
                      <m:r>
                        <a:rPr lang="fr-FR" sz="2800" b="0" i="1" smtClean="0">
                          <a:latin typeface="Cambria Math"/>
                        </a:rPr>
                        <m:t>∼200 </m:t>
                      </m:r>
                      <m:r>
                        <a:rPr lang="fr-FR" sz="2800" b="0" i="1" smtClean="0">
                          <a:latin typeface="Cambria Math"/>
                        </a:rPr>
                        <m:t>𝑀𝑒𝑉</m:t>
                      </m:r>
                    </m:oMath>
                  </m:oMathPara>
                </a14:m>
                <a:endParaRPr lang="fr-FR" sz="280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164182"/>
                <a:ext cx="2952328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395536" y="149959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/>
              <a:t>Une réaction de fission induite par neutron de l’uranium 235</a:t>
            </a: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139122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5/5f/DiffusionCompt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4" y="1844824"/>
            <a:ext cx="6455367" cy="338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444208" y="60932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Wikipédia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3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7290781" cy="397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55576" y="260647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Expérience de Bertozzi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6056" y="5517232"/>
            <a:ext cx="392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>
                <a:hlinkClick r:id="rId3"/>
              </a:rPr>
              <a:t>http://physiquecarnotsupiv.blog.free.fr/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35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Documents\agreg\1 LP\LP_7\bertozzi_b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7373105" cy="593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19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erso.ens-lyon.fr/vincent.martos/Agr%c3%a9gation/LP/M%c3%a9canique%20Relativiste/7%20Dynamique%20relativiste/cyclotr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59167"/>
            <a:ext cx="4750179" cy="488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28184" y="566124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Wikipedia</a:t>
            </a: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55576" y="260647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Cyclotron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7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erso.ens-lyon.fr/vincent.martos/Agr%c3%a9gation/LP/M%c3%a9canique%20Relativiste/7%20Dynamique%20relativiste/synchrocyclotr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432" y="1223925"/>
            <a:ext cx="4248472" cy="4809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04248" y="587727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Wikipedia</a:t>
            </a:r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55576" y="260647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Synchrocyclotron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7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perso.ens-lyon.fr/vincent.martos/Agr%c3%a9gation/LP/M%c3%a9canique%20Relativiste/7%20Dynamique%20relativiste/synchrotr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32" y="974721"/>
            <a:ext cx="7743825" cy="503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228184" y="566124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Wikipedia</a:t>
            </a:r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55576" y="260647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Synchrotron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316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29</Words>
  <Application>Microsoft Office PowerPoint</Application>
  <PresentationFormat>Affichage à l'écran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5</cp:revision>
  <dcterms:created xsi:type="dcterms:W3CDTF">2020-05-31T19:13:48Z</dcterms:created>
  <dcterms:modified xsi:type="dcterms:W3CDTF">2020-06-08T14:42:05Z</dcterms:modified>
</cp:coreProperties>
</file>