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0" r:id="rId9"/>
    <p:sldId id="266" r:id="rId10"/>
    <p:sldId id="261" r:id="rId11"/>
    <p:sldId id="268" r:id="rId12"/>
    <p:sldId id="269" r:id="rId13"/>
    <p:sldId id="262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75ABE-A934-4A0B-8EBD-5626DD1BB77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D8A9C-36D7-49F0-905A-FD43184ED6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55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D8A9C-36D7-49F0-905A-FD43184ED6A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6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DB41-021C-4E73-B08E-3E62E2F19A3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B920-CDFB-4708-9F84-ED951FBB9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72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DB41-021C-4E73-B08E-3E62E2F19A3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B920-CDFB-4708-9F84-ED951FBB9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69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DB41-021C-4E73-B08E-3E62E2F19A3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B920-CDFB-4708-9F84-ED951FBB9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47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DB41-021C-4E73-B08E-3E62E2F19A3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B920-CDFB-4708-9F84-ED951FBB9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69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DB41-021C-4E73-B08E-3E62E2F19A3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B920-CDFB-4708-9F84-ED951FBB9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03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DB41-021C-4E73-B08E-3E62E2F19A3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B920-CDFB-4708-9F84-ED951FBB9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7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DB41-021C-4E73-B08E-3E62E2F19A3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B920-CDFB-4708-9F84-ED951FBB9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47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DB41-021C-4E73-B08E-3E62E2F19A3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B920-CDFB-4708-9F84-ED951FBB9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5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DB41-021C-4E73-B08E-3E62E2F19A3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B920-CDFB-4708-9F84-ED951FBB9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DB41-021C-4E73-B08E-3E62E2F19A3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B920-CDFB-4708-9F84-ED951FBB9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92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DB41-021C-4E73-B08E-3E62E2F19A3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B920-CDFB-4708-9F84-ED951FBB9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47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DB41-021C-4E73-B08E-3E62E2F19A3B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B920-CDFB-4708-9F84-ED951FBB9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28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32040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Diu, Thermodynamique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62068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Diagramme d’Amagat : PV/nT en fonction de P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2" name="Picture 2" descr="http://perso.ens-lyon.fr/vincent.martos/Agr%c3%a9gation/LP/Thermodynamique/11%20Gaz%20r%c3%a9els,%20gaz%20parfaits/diagrammes_amag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344816" cy="382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3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Isothermes de Van der Waals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86345"/>
            <a:ext cx="5123010" cy="457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76056" y="616347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Diu, Thermodynamique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868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377656" cy="2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7618016" cy="203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Correcton des isothermes de Van der Waals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4656285" cy="325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46873"/>
            <a:ext cx="5563078" cy="234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90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490190" cy="36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Paramètres critiques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32040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Diu, Thermodynamique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899592" y="1268760"/>
                <a:ext cx="6264696" cy="519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Gaz de Van der Waals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≡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𝑁𝑅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fr-FR" b="0" i="1" smtClean="0">
                        <a:latin typeface="Cambria Math"/>
                      </a:rPr>
                      <m:t>=0.375 </m:t>
                    </m:r>
                  </m:oMath>
                </a14:m>
                <a:endParaRPr lang="fr-FR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268760"/>
                <a:ext cx="6264696" cy="519886"/>
              </a:xfrm>
              <a:prstGeom prst="rect">
                <a:avLst/>
              </a:prstGeom>
              <a:blipFill rotWithShape="1">
                <a:blip r:embed="rId3"/>
                <a:stretch>
                  <a:fillRect l="-876" b="-1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941021" y="209220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Gaz réels: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81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Exposants critiques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7" y="1916832"/>
            <a:ext cx="39147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998733" y="2057474"/>
                <a:ext cx="4176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fr-FR" sz="2400" b="0" i="1" smtClean="0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fr-FR" sz="240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33" y="2057474"/>
                <a:ext cx="417646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5852133" y="99066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La compressibilité isotherme diverge au voisinage du point critique</a:t>
            </a:r>
            <a:endParaRPr lang="fr-FR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61531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652120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Données: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8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P/Thermodynamique/11%20Gaz%20r%c3%a9els,%20gaz%20parfaits/vitesse_quadratique_g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15856"/>
            <a:ext cx="46863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16016" y="46531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Pérez, Thermodynamique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4354" y="926337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Vitesse quadratique moyenne dans les conditions standard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6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6" y="2852936"/>
            <a:ext cx="89439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46046" y="908720"/>
            <a:ext cx="9070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Capacité calorifique à pression constante des gaz monoatomiques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9" y="4509120"/>
            <a:ext cx="8579522" cy="147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5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148064" y="55892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</a:t>
            </a:r>
            <a:r>
              <a:rPr lang="fr-FR" smtClean="0"/>
              <a:t>BFR, thermodynamique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4354" y="926337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Capacité calorifique du gaz diatomique (schématique)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r="32629" b="9438"/>
          <a:stretch/>
        </p:blipFill>
        <p:spPr bwMode="auto">
          <a:xfrm>
            <a:off x="2484233" y="1700808"/>
            <a:ext cx="3435178" cy="326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93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\agreg\1 LP\LP_11\ro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4548365" cy="12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926337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Températures caractéristiques de rotation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5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so.ens-lyon.fr/vincent.martos/Agr%c3%a9gation/LP/Thermodynamique/11%20Gaz%20r%c3%a9els,%20gaz%20parfaits/temperatures_rotation_et_vib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5529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4354" y="926337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Températures caractéristiques de rotation et vibration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20660" y="51571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Diu, Physique statistique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69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upload.wikimedia.org/wikipedia/commons/e/ee/Potentiel_Lennard-Jo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249641" cy="42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Potentiel de Lennard Jones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6957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80112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42" y="3681613"/>
            <a:ext cx="3986002" cy="136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91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2580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60032" y="60212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Georges </a:t>
            </a:r>
            <a:r>
              <a:rPr lang="fr-FR" smtClean="0"/>
              <a:t>Meylan, EPFL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94354" y="635475"/>
            <a:ext cx="89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Section efficace de collision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4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700808"/>
            <a:ext cx="82010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3528" y="584974"/>
            <a:ext cx="8949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Paramètres de Van der Waals</a:t>
            </a:r>
          </a:p>
          <a:p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58813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Source:Pérez, thermodynamique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2892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173</Words>
  <Application>Microsoft Office PowerPoint</Application>
  <PresentationFormat>Affichage à l'écran (4:3)</PresentationFormat>
  <Paragraphs>28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13</cp:revision>
  <dcterms:created xsi:type="dcterms:W3CDTF">2020-06-02T07:02:39Z</dcterms:created>
  <dcterms:modified xsi:type="dcterms:W3CDTF">2020-06-13T20:50:44Z</dcterms:modified>
</cp:coreProperties>
</file>