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00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06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07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41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04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87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82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93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86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65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4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AF95-11BD-4769-88BF-D1D1E849AC60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C2D66-40E8-4D85-A084-D6C0F8092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5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rso.ens-lyon.fr/vincent.martos/Agr%C3%A9gation/LP/Thermodynamique/13%20Evolution%20et%20condition%20d'e%cc%81quilibre%20d'un%20syste%cc%80me%20thermodynamique%20ferme%cc%81/analogie_mecaniqu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4536504" cy="444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06355" y="404664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Bille dans un puits de potentiel mécanique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868144" y="609329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Claude, Le Reun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08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55" y="2780928"/>
            <a:ext cx="8388425" cy="1441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51155" y="1484784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Potentiels thermodynamiques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77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Documents\agreg\1 LP\LP_13\approche_landa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70" y="476672"/>
            <a:ext cx="7603535" cy="568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868144" y="608235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Réalisé avec Python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1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492" y="1916832"/>
            <a:ext cx="9056401" cy="2834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272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ulle de savon 1 | Bulle de savon, Bubble, Sav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0" y="836712"/>
            <a:ext cx="4068316" cy="406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547664" y="506977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Bulle de savon</a:t>
            </a:r>
            <a:endParaRPr lang="fr-FR"/>
          </a:p>
        </p:txBody>
      </p:sp>
      <p:pic>
        <p:nvPicPr>
          <p:cNvPr id="4099" name="Picture 3" descr="D:\Downloads\loi_lapla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597" y="1037397"/>
            <a:ext cx="3672502" cy="366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6008652" y="506996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P. Lidon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393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26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6</cp:revision>
  <dcterms:created xsi:type="dcterms:W3CDTF">2020-06-03T15:36:11Z</dcterms:created>
  <dcterms:modified xsi:type="dcterms:W3CDTF">2020-06-03T19:18:23Z</dcterms:modified>
</cp:coreProperties>
</file>