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77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12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4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1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9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3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5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9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487E-5353-4524-8E36-691DB271C2AB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9097-66C4-4E0E-A443-795C4D4A0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9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thumb/c/ce/Carbon_dioxide_pressure-temperature_phase_diagram-fr.svg/1024px-Carbon_dioxide_pressure-temperature_phase_diagram-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60640" cy="54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584974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Diagramme de phase de CO2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72200" y="63738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18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590074" cy="187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 de Curie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30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Thermodynamique/15%20Transitions%20de%20phase/transition_ferro_pa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8" y="1628800"/>
            <a:ext cx="72485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Transition de phase ferromagnétique-paramagnétique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0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24559" cy="46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Courbe d’aimantation spontanée (Fe, Ni, Co, champ moyen)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00808"/>
            <a:ext cx="82010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584974"/>
            <a:ext cx="8949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Paramètres de Van der Waals</a:t>
            </a:r>
          </a:p>
          <a:p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58813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Source:Pérez,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Isothermes de Van der Waals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6345"/>
            <a:ext cx="5123010" cy="457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616347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82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377656" cy="2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7618016" cy="203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Correction </a:t>
            </a:r>
            <a:r>
              <a:rPr lang="fr-FR" sz="2800" smtClean="0">
                <a:solidFill>
                  <a:schemeClr val="accent2"/>
                </a:solidFill>
              </a:rPr>
              <a:t>des isothermes de Van der Waals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0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Thermodynamique/15%20Transitions%20de%20phase/transition_phase_f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04656" cy="50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27796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Thermodynamique/15%20Transitions%20de%20phase/transition_phase_pv_spinodale_binod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389038" cy="40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Correction </a:t>
            </a:r>
            <a:r>
              <a:rPr lang="fr-FR" sz="2800" smtClean="0">
                <a:solidFill>
                  <a:schemeClr val="accent2"/>
                </a:solidFill>
              </a:rPr>
              <a:t>des isothermes de Van der Waals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0112" y="627796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0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rso.ens-lyon.fr/vincent.martos/Agr%C3%A9gation/LP/Thermodynamique/15%20Transitions%20de%20phase/transition_phase_p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33191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80112" y="627796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B. Blancon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Isothermes de </a:t>
            </a:r>
            <a:r>
              <a:rPr lang="fr-FR" sz="2800" smtClean="0">
                <a:solidFill>
                  <a:schemeClr val="accent2"/>
                </a:solidFill>
              </a:rPr>
              <a:t>Van der </a:t>
            </a:r>
            <a:r>
              <a:rPr lang="fr-FR" sz="2800" smtClean="0">
                <a:solidFill>
                  <a:schemeClr val="accent2"/>
                </a:solidFill>
              </a:rPr>
              <a:t>Waals corrigées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4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490190" cy="36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Paramètres critiques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Thermodynamique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899592" y="1268760"/>
                <a:ext cx="6264696" cy="5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Gaz de Van der Waals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𝑁𝑅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=0.375 </m:t>
                    </m:r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68760"/>
                <a:ext cx="6264696" cy="519886"/>
              </a:xfrm>
              <a:prstGeom prst="rect">
                <a:avLst/>
              </a:prstGeom>
              <a:blipFill rotWithShape="1">
                <a:blip r:embed="rId3"/>
                <a:stretch>
                  <a:fillRect l="-876"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941021" y="209220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Gaz réels: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94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Exposants critiques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7" y="1916832"/>
            <a:ext cx="3914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998733" y="2057474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fr-FR" sz="240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33" y="2057474"/>
                <a:ext cx="417646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5852133" y="99066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 compressibilité isotherme diverge au voisinage du point critique</a:t>
            </a:r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153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5212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96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156</Words>
  <Application>Microsoft Office PowerPoint</Application>
  <PresentationFormat>Affichage à l'écran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5</cp:revision>
  <dcterms:created xsi:type="dcterms:W3CDTF">2020-06-04T07:00:27Z</dcterms:created>
  <dcterms:modified xsi:type="dcterms:W3CDTF">2020-06-04T13:19:17Z</dcterms:modified>
</cp:coreProperties>
</file>