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7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7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11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3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26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94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95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32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7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399E-1D94-4E98-A90A-ECE0CD628D5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B731-3363-4FE4-B60D-C0E0D71F9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73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64704"/>
            <a:ext cx="46101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020272" y="6165304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B. Legras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1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rso.ens-lyon.fr/vincent.martos/Agr%c3%a9gation/LP/Thermodynamique/16%20Facteur%20de%20Boltzmann/expressions_grandeurs_therm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18" y="2132856"/>
            <a:ext cx="60579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84168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B. Blancon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69269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3528" y="584974"/>
            <a:ext cx="8949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Si on connaît Z, on connaît les propriétés thermodynamiques du système</a:t>
            </a:r>
            <a:endParaRPr lang="fr-FR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44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22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2020-06-04T13:54:28Z</dcterms:created>
  <dcterms:modified xsi:type="dcterms:W3CDTF">2020-06-04T19:34:02Z</dcterms:modified>
</cp:coreProperties>
</file>