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81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96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2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29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02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89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0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51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21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3B11-9511-42DB-959F-3E2A3724B6D9}" type="datetimeFigureOut">
              <a:rPr lang="fr-FR" smtClean="0"/>
              <a:t>04/06/2020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8798-4463-49A1-82BE-D422E9060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30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erso.ens-lyon.fr/vincent.martos/Agr%C3%A9gation/LP/Thermodynamique/17%20Rayonnement%20d'e%cc%81quilibre%20thermique.%20Corps%20noir/spectre_soleil_atmosphe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620000" cy="566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5508104" y="6165304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55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erso.ens-lyon.fr/vincent.martos/Agr%C3%A9gation/LP/Thermodynamique/17%20Rayonnement%20d'e%cc%81quilibre%20thermique.%20Corps%20noir/flux_cas_gener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24" y="2492896"/>
            <a:ext cx="741045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292080" y="558924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B. Blancon </a:t>
            </a:r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539552" y="688765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Flux et conventions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35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rso.ens-lyon.fr/vincent.martos/Agr%C3%A9gation/LP/Thermodynamique/17%20Rayonnement%20d'e%cc%81quilibre%20thermique.%20Corps%20noir/rayonnement_rayleigh_jeans_wien_plan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7690365" cy="494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67544" y="396377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Densité spectrale d’énergie 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64088" y="610114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79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erso.ens-lyon.fr/vincent.martos/Agr%C3%A9gation/LP/Thermodynamique/17%20Rayonnement%20d'e%cc%81quilibre%20thermique.%20Corps%20noir/rayonnement_corps_noir_temperatu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5684659" cy="487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7544" y="396377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Densité spectrale d’énergie 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64088" y="610114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13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3/3e/Blacksmith_at_work.jpg/1280px-Blacksmith_at_wo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4032060" cy="313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upload.wikimedia.org/wikipedia/commons/thumb/b/bd/Gluehfarben_no_language_horizontal.svg/1920px-Gluehfarben_no_language_horizonta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50135"/>
            <a:ext cx="8064896" cy="81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67544" y="396377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Température et couleur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64088" y="6101140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85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perso.ens-lyon.fr/vincent.martos/Agr%C3%A9gation/LP/Thermodynamique/17%20Rayonnement%20d'e%cc%81quilibre%20thermique.%20Corps%20noir/spectre_soleil_atmosphe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620000" cy="566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5508104" y="6165304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78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pload.wikimedia.org/wikipedia/commons/thumb/d/d8/Black_body_realization.svg/1024px-Black_body_realiz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64704"/>
            <a:ext cx="6375080" cy="543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396377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Réalisation d’un corps noir</a:t>
            </a:r>
            <a:endParaRPr lang="fr-FR" sz="3200">
              <a:solidFill>
                <a:schemeClr val="accent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508104" y="6165304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</a:t>
            </a:r>
            <a:r>
              <a:rPr lang="fr-FR" smtClean="0"/>
              <a:t>Wikipédia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31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erso.ens-lyon.fr/vincent.martos/Agr%C3%A9gation/LP/Thermodynamique/17%20Rayonnement%20d'e%cc%81quilibre%20thermique.%20Corps%20noir/fraction_rayonnement_solai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3152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436096" y="566124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Source: Hprepa, Brébec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396377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>
                <a:solidFill>
                  <a:schemeClr val="accent2"/>
                </a:solidFill>
              </a:rPr>
              <a:t>Angle solide</a:t>
            </a:r>
            <a:endParaRPr lang="fr-FR" sz="32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662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46</Words>
  <Application>Microsoft Office PowerPoint</Application>
  <PresentationFormat>Affichage à l'écran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5</cp:revision>
  <dcterms:created xsi:type="dcterms:W3CDTF">2020-06-04T19:32:08Z</dcterms:created>
  <dcterms:modified xsi:type="dcterms:W3CDTF">2020-06-05T08:26:09Z</dcterms:modified>
</cp:coreProperties>
</file>