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71" r:id="rId14"/>
    <p:sldId id="270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7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9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0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39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5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7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6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8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AD60-6630-4432-AB7C-A21742026909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D834-AD97-4A21-A9B4-FA50C9AE1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-energies-renouvelables.e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ma-chauffe-eau-so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968552" cy="41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63888" y="629198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3"/>
              </a:rPr>
              <a:t>https://www.les-energies-renouvelables.eu/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40901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Chauffe eau solaire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20" y="370092"/>
            <a:ext cx="4742323" cy="607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19614" cy="42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7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295415" cy="49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5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6907"/>
            <a:ext cx="8536254" cy="23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384376" cy="4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7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00392" cy="14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2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" y="1844824"/>
            <a:ext cx="9056050" cy="33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8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rso.ens-lyon.fr/vincent.martos/Agr%C3%A9gation/LP/Thermodynamique/17%20Rayonnement%20d'e%cc%81quilibre%20thermique.%20Corps%20noir/spectre_soleil_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200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08104" y="6165304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Wikipédia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3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971822" cy="26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8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51A9D2E-4153-4F60-A34A-199FF2898F7C}"/>
              </a:ext>
            </a:extLst>
          </p:cNvPr>
          <p:cNvSpPr txBox="1"/>
          <p:nvPr/>
        </p:nvSpPr>
        <p:spPr>
          <a:xfrm>
            <a:off x="3995936" y="4685835"/>
            <a:ext cx="494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Physique PC-PC*, Dunod, M-N. Sanz.</a:t>
            </a:r>
          </a:p>
        </p:txBody>
      </p:sp>
      <p:pic>
        <p:nvPicPr>
          <p:cNvPr id="2050" name="Picture 2" descr="http://perso.ens-lyon.fr/vincent.martos/Agr%C3%A9gation/LP/Thermodynamique/19%20Bilans%20thermiques%20:%20flux%20conductifs,%20convectifs%20et%20radiatifs/coefficients_de_condutivite_diffusion_therm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2" y="1484784"/>
            <a:ext cx="66579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8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Documents\agreg\1 LP\LP_19\analog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5" y="1484784"/>
            <a:ext cx="8093312" cy="36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8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agreg\1 LP\LP_19\odg_new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28850"/>
            <a:ext cx="701198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6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127712" cy="50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40901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Chauffe eau solaire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40901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Chauffe eau solaire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128" y="5085184"/>
            <a:ext cx="280831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46" y="1331143"/>
            <a:ext cx="6513707" cy="42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8144" y="5070854"/>
            <a:ext cx="252028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9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91029" cy="47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11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29</Words>
  <Application>Microsoft Office PowerPoint</Application>
  <PresentationFormat>Affichage à l'écran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7</cp:revision>
  <dcterms:created xsi:type="dcterms:W3CDTF">2020-06-05T08:26:17Z</dcterms:created>
  <dcterms:modified xsi:type="dcterms:W3CDTF">2020-06-06T16:02:01Z</dcterms:modified>
</cp:coreProperties>
</file>