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67" r:id="rId4"/>
    <p:sldId id="268" r:id="rId5"/>
    <p:sldId id="257" r:id="rId6"/>
    <p:sldId id="256" r:id="rId7"/>
    <p:sldId id="270" r:id="rId8"/>
    <p:sldId id="271" r:id="rId9"/>
    <p:sldId id="275" r:id="rId10"/>
    <p:sldId id="261" r:id="rId11"/>
    <p:sldId id="263" r:id="rId12"/>
    <p:sldId id="273" r:id="rId13"/>
    <p:sldId id="278" r:id="rId14"/>
    <p:sldId id="266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48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54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9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5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05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85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2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71F1F-78D9-45CD-9A7B-569777B8131D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05EC-7BF6-4694-85D8-897297365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39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psn.free.f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1484784"/>
            <a:ext cx="6348581" cy="34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11678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Circuit RLC série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9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40352" cy="51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erso.ens-lyon.fr/vincent.martos/Agr%c3%a9gation/LP/Optique/34%20Interfe%cc%81rome%cc%81trie%20a%cc%80%20division%20d'amplitude/interferometre_fabry_pe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848872" cy="44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S. Houard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15616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3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978391" cy="4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8907" y="1700808"/>
            <a:ext cx="276738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8907" y="1700808"/>
            <a:ext cx="276738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32155" y="169774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Interféromètre de Fabry-Pérot</a:t>
            </a:r>
            <a:endParaRPr lang="fr-FR" sz="3600">
              <a:solidFill>
                <a:schemeClr val="accent2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11475"/>
            <a:ext cx="4821217" cy="59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10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erso.ens-lyon.fr/vincent.martos/Agr%c3%a9gation/LP/Optique/34%20Interfe%cc%81rome%cc%81trie%20a%cc%80%20division%20d'amplitude/interferometre_fabry_perot_doublet_so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287081" cy="39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2155" y="492940"/>
            <a:ext cx="87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Doublet du sodium, interféromètre de Fabry-Pérot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5212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3"/>
              </a:rPr>
              <a:t>http://mpsn.free.fr/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3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Divers,%20r%c3%a9sonnance,%20non%20lin%c3%a9arit%c3%a9/48%20Phe%cc%81nome%cc%80nes%20de%20re%cc%81sonance%20dans%20diffe%cc%81rents%20domaines%20de%20la%20physique/resonance_optique_polarisabi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9628"/>
            <a:ext cx="8889315" cy="23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2155" y="492940"/>
            <a:ext cx="879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Résonance dans le modèle de l’électron élastiquement lié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2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290763"/>
            <a:ext cx="3838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1678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Oscillateur mécanique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2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8105093" cy="396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1678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Analogie mécanique-électrocinétique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P/Divers,%20r%c3%a9sonnance,%20non%20lin%c3%a9arit%c3%a9/48%20Phe%cc%81nome%cc%80nes%20de%20re%cc%81sonance%20dans%20diffe%cc%81rents%20domaines%20de%20la%20physique/circuit_rlc_resonance_puissanc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630164" cy="23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2155" y="492940"/>
            <a:ext cx="879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smtClean="0">
                <a:solidFill>
                  <a:schemeClr val="accent2"/>
                </a:solidFill>
              </a:rPr>
              <a:t>Bilan de puissance</a:t>
            </a:r>
            <a:endParaRPr lang="fr-FR" sz="3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1" y="260647"/>
            <a:ext cx="8842958" cy="64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16416" y="6021288"/>
            <a:ext cx="7060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9748" y="3969551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12031" y="6082843"/>
            <a:ext cx="7060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smtClean="0"/>
              <a:t>x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7080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7146"/>
            <a:ext cx="8686678" cy="60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316416" y="5751170"/>
            <a:ext cx="7060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0119" y="1725216"/>
            <a:ext cx="9701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endParaRPr lang="fr-F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7" y="1340767"/>
            <a:ext cx="4277469" cy="474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Corde de Melde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20072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7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1" y="1484784"/>
            <a:ext cx="6948264" cy="423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4868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Corde de Melde</a:t>
            </a:r>
            <a:endParaRPr lang="fr-FR" sz="32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3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64484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47" y="2780928"/>
            <a:ext cx="3196678" cy="15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99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67</Words>
  <Application>Microsoft Office PowerPoint</Application>
  <PresentationFormat>Affichage à l'écran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pascal</cp:lastModifiedBy>
  <cp:revision>11</cp:revision>
  <dcterms:created xsi:type="dcterms:W3CDTF">2019-04-02T09:41:04Z</dcterms:created>
  <dcterms:modified xsi:type="dcterms:W3CDTF">2020-06-15T15:02:46Z</dcterms:modified>
</cp:coreProperties>
</file>