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01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21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25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2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16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02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5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14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3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34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4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B625-F2E7-4397-9C31-4596E3D6E81A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A06D2-73B1-4B23-B76A-C12271236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Pendule simple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8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16" y="889704"/>
            <a:ext cx="5538551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Oscillations de relaxation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69" y="3717032"/>
            <a:ext cx="5795937" cy="299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934848" y="914258"/>
            <a:ext cx="161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µ=30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11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3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agreg\1 LP\LP_49\OH_amorti_tem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1" y="1646757"/>
            <a:ext cx="4640993" cy="34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agreg\1 LP\LP_49\OH_amor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32" y="1675452"/>
            <a:ext cx="4562387" cy="34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754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Oscillateur amorti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0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Pendule non linéaire non amorti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3075" name="Picture 3" descr="D:\Documents\agreg\1 LP\LP_49\pendule grand ang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2969"/>
            <a:ext cx="6250087" cy="39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952627" y="1509345"/>
                <a:ext cx="432048" cy="3821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27" y="1509345"/>
                <a:ext cx="432048" cy="3821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56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agreg\1 LP\LP_49\pendule_NL_perte_isochronis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" y="1983080"/>
            <a:ext cx="4713283" cy="35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Documents\agreg\1 LP\LP_49\pendule_N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1963276"/>
            <a:ext cx="4824536" cy="360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Pendule non linéaire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5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agreg\1 LP\LP_49\pendule_NL_enrichissement spect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976664" cy="44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Enrichissement spectral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1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08" y="764704"/>
            <a:ext cx="6264696" cy="328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Oscillateur biologique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6" y="4051910"/>
            <a:ext cx="6192688" cy="26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3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38338"/>
            <a:ext cx="80486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La clarinette de Rayleigh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55976" y="625981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Illustration : Modeling Life, Garfinkel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agreg\1 LP\LP_49\Van_der_pol_portrait_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8640"/>
            <a:ext cx="6332761" cy="63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91880" y="264084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µ=-1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63888" y="566124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µ=4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66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\agreg\1 LP\LP_49\Van_der_pol_portra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88" y="404664"/>
            <a:ext cx="6136524" cy="61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24128" y="1556792"/>
            <a:ext cx="161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µ=0.3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446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38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8</cp:revision>
  <dcterms:created xsi:type="dcterms:W3CDTF">2020-06-15T15:31:36Z</dcterms:created>
  <dcterms:modified xsi:type="dcterms:W3CDTF">2020-06-24T10:09:07Z</dcterms:modified>
</cp:coreProperties>
</file>