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62" r:id="rId5"/>
    <p:sldId id="268" r:id="rId6"/>
    <p:sldId id="256" r:id="rId7"/>
    <p:sldId id="257" r:id="rId8"/>
    <p:sldId id="259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04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7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00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52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2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47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49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77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2217-6436-4794-B105-AF0712DCD426}" type="datetimeFigureOut">
              <a:rPr lang="fr-FR" smtClean="0"/>
              <a:t>31/05/2020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82CB-CE92-4639-AE32-A926A93FA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2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edia4.obspm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8/8e/ToupieEu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6925369" cy="51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44208" y="616766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267744" y="5085184"/>
            <a:ext cx="288032" cy="80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084168" y="5085184"/>
            <a:ext cx="288032" cy="80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272300" y="4683966"/>
            <a:ext cx="288032" cy="80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15000" y="2132856"/>
            <a:ext cx="501316" cy="80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67602" y="404664"/>
            <a:ext cx="501316" cy="80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71800" y="980728"/>
            <a:ext cx="501316" cy="80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25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184209" cy="524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7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08559"/>
            <a:ext cx="3652287" cy="41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40152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Cagnac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80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42950"/>
            <a:ext cx="89630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Pérez, Mécanique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46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5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3" y="2996952"/>
            <a:ext cx="7714642" cy="21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2955556" cy="339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15" y="5229200"/>
            <a:ext cx="5307926" cy="8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18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075050" cy="53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82104" y="1572816"/>
            <a:ext cx="25862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2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5242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39952" y="281286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mtClean="0"/>
              <a:t>C</a:t>
            </a:r>
            <a:endParaRPr lang="fr-FR" sz="2000" b="1"/>
          </a:p>
        </p:txBody>
      </p:sp>
    </p:spTree>
    <p:extLst>
      <p:ext uri="{BB962C8B-B14F-4D97-AF65-F5344CB8AC3E}">
        <p14:creationId xmlns:p14="http://schemas.microsoft.com/office/powerpoint/2010/main" val="336784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4338"/>
            <a:ext cx="64008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6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44408" cy="31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4048" y="5733256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Mécanique, Pérez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7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148064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smtClean="0">
                <a:hlinkClick r:id="rId2"/>
              </a:rPr>
              <a:t>https://media4.obspm.fr/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28495" cy="285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6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" y="1124744"/>
            <a:ext cx="8847321" cy="452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1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s://upload.wikimedia.org/wikipedia/commons/thumb/0/08/Field_tidal.svg/1920px-Field_tidal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5"/>
          <a:stretch/>
        </p:blipFill>
        <p:spPr bwMode="auto">
          <a:xfrm>
            <a:off x="3275856" y="1168174"/>
            <a:ext cx="5638378" cy="42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08104" y="60932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</a:p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30667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Astre</a:t>
            </a: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971600" y="3251379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282630" y="32525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/>
              <a:t>T</a:t>
            </a:r>
            <a:endParaRPr lang="fr-FR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5629" y="5301208"/>
                <a:ext cx="4608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/>
                                </a:rPr>
                                <m:t>𝑚𝑎𝑟</m:t>
                              </m:r>
                              <m:r>
                                <a:rPr lang="fr-FR" sz="2800" b="0" i="1" smtClean="0">
                                  <a:latin typeface="Cambria Math"/>
                                </a:rPr>
                                <m:t>é</m:t>
                              </m:r>
                              <m:r>
                                <a:rPr lang="fr-FR" sz="2800" b="0" i="1" smtClean="0">
                                  <a:latin typeface="Cambria Math"/>
                                </a:rPr>
                                <m:t>𝑒𝑠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8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fr-FR" sz="28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8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fr-FR" sz="2800" b="0" i="1" smtClean="0">
                          <a:latin typeface="Cambria Math"/>
                        </a:rPr>
                        <m:t>(</m:t>
                      </m:r>
                      <m:r>
                        <a:rPr lang="fr-FR" sz="2800" b="0" i="1" smtClean="0">
                          <a:latin typeface="Cambria Math"/>
                        </a:rPr>
                        <m:t>𝑇</m:t>
                      </m:r>
                      <m:r>
                        <a:rPr lang="fr-FR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80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9" y="5301208"/>
                <a:ext cx="46080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314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45</Words>
  <Application>Microsoft Office PowerPoint</Application>
  <PresentationFormat>Affichage à l'écran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15</cp:revision>
  <dcterms:created xsi:type="dcterms:W3CDTF">2020-05-29T17:33:32Z</dcterms:created>
  <dcterms:modified xsi:type="dcterms:W3CDTF">2020-05-31T19:13:35Z</dcterms:modified>
</cp:coreProperties>
</file>