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77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20:13:20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294 27 24575,'-4'6'0,"0"0"0,1-1 0,0 1 0,0 0 0,1 1 0,0-1 0,0 0 0,0 1 0,-1 12 0,-5 13 0,-88 233 0,53-154 0,4 2 0,-29 139 0,64-230 0,0 1 0,2 0 0,0 1 0,2-1 0,1 0 0,0 0 0,6 25 0,-6-39 0,1-1 0,1 0 0,0 0 0,0 0 0,0 0 0,1-1 0,0 1 0,0-1 0,1 0 0,0 0 0,1 0 0,-1-1 0,1 0 0,0 0 0,1-1 0,-1 1 0,1-1 0,0-1 0,0 1 0,1-1 0,-1 0 0,12 3 0,129 40 0,-76-25 0,134 58 0,-199-77 0,0 1 0,0-1 0,0 1 0,-1 1 0,1-1 0,-1 1 0,0 0 0,0 0 0,-1 1 0,0 0 0,0 0 0,0 0 0,-1 0 0,0 1 0,0 0 0,0 0 0,-1 0 0,0 0 0,0 1 0,-1-1 0,0 1 0,-1-1 0,1 1 0,-1 0 0,0 7 0,-1 42 0,-9 86 0,0-8 0,-9 51 0,0-2 0,16-124 0,-1 146 0,5-168 0,1 0 0,2 0 0,12 48 0,-14-75 0,1 0 0,0 0 0,1-1 0,0 1 0,1-1 0,0 0 0,0 0 0,1-1 0,0 0 0,1 0 0,12 10 0,-7-8 0,1 0 0,0-1 0,1-1 0,0-1 0,1 0 0,31 11 0,-7-7 0,1-2 0,0-1 0,1-3 0,0-1 0,62-2 0,-63 0 0,0 2 0,0 2 0,-1 1 0,70 24 0,-70-18 0,1-3 0,0-1 0,1-2 0,64 4 0,-87-11 0,-1 1 0,0 1 0,0 1 0,0 0 0,0 1 0,-1 1 0,0 0 0,29 17 0,-12-8 0,15 3 0,0-2 0,1-3 0,1-2 0,69 7 0,-61-9 0,144 17 0,-93-15 0,171 41 0,-263-46 0,1-1 0,-1-1 0,1-1 0,0 0 0,0-2 0,0 0 0,0-1 0,0-1 0,0-1 0,0 0 0,0-2 0,-1 0 0,1-1 0,-1-1 0,0 0 0,32-18 0,-14 3 0,0-1 0,39-34 0,-17 12 0,-44 36 0,-1 0 0,1 1 0,0 1 0,1 0 0,0 1 0,0 0 0,0 1 0,0 1 0,27-2 0,274-28 0,105-18 0,-402 48 0,-2-2 0,1 0 0,-1-1 0,1-1 0,-2 0 0,1-2 0,-1 0 0,20-14 0,-30 18 0,0 1 0,-1-1 0,0 0 0,0 0 0,-1-1 0,0 1 0,1-1 0,-2 0 0,1 0 0,-1 0 0,0-1 0,0 1 0,-1-1 0,1 1 0,-2-1 0,1 0 0,-1 0 0,0 0 0,0 0 0,-1 0 0,0 0 0,0 0 0,-1 0 0,-1-10 0,-5-16 0,-2 1 0,-1-1 0,-1 2 0,-2-1 0,-1 2 0,-1 0 0,-2 0 0,-28-36 0,-54-93 0,75 115 0,-3 0 0,-1 2 0,-50-57 0,68 90 0,1 0 0,-2 1 0,1 0 0,-1 0 0,0 1 0,0 1 0,-23-9 0,-2 2 0,-50-11 0,58 18 0,0-1 0,0-2 0,-50-23 0,-30-17 0,81 39 0,0-2 0,1-1 0,0 0 0,-43-32 0,57 34 0,1 0 0,1 0 0,0-1 0,1 0 0,0 0 0,1-1 0,0 0 0,1-1 0,1 0 0,0 0 0,1 0 0,0-1 0,1 0 0,-3-24 0,1-17 0,2-1 0,6-94 0,0 57 0,-1-518 0,-1 589 0,-1-1 0,-7-37 0,7 54 0,-1-1 0,0 1 0,0-1 0,-1 1 0,0-1 0,-1 1 0,1 0 0,-1 1 0,0-1 0,-1 1 0,-7-9 0,-21-17 0,-49-38 0,75 63 0,0 0 0,0-1 0,0 0 0,1 0 0,0 0 0,1-1 0,0 0 0,0 0 0,1 0 0,0-1 0,1 0 0,0 1 0,0-1 0,-1-13 0,0-3 0,0-1 0,1-38 0,3 61 0,1 54-1365,0-36-5461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20:13:33.6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91BA9-ABE1-4929-9193-37E3EFC523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B46F3-B070-4C04-A119-3AA1391656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1AACC-7C7C-4E46-A0D4-9D9DA5151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37D-A70C-46C4-80F1-13EDCE525D12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0018A-F88B-486C-BCC6-3CFCE7F50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EAABC-666C-41CB-BBEA-7FF484073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BE1C-D4E1-438A-AF67-4055BE33FB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08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915B-5E6B-4E82-9F83-25E9D3C05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14A77-1453-4BE3-9CC4-8E2D6BB65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5B72E-D4EB-482E-B78F-BFFBC9F49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37D-A70C-46C4-80F1-13EDCE525D12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FE2A1-40A1-445C-A025-CE1D3953F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24E31-1FA3-4E63-8540-19DD17D2E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BE1C-D4E1-438A-AF67-4055BE33FB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A4BE3E-606B-466F-B5AD-88F5333334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DA9EF6-2E68-449D-AD0D-66408207A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77392-D3F1-48B7-B75E-1F843B0B1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37D-A70C-46C4-80F1-13EDCE525D12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FA435-0100-4A32-B5CB-20CFDB9E4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B086E-E2F9-4326-88F0-BF2C6281B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BE1C-D4E1-438A-AF67-4055BE33FB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111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4AA9C-8761-453F-9DDD-B3524E395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BF44F-CD54-4033-AD79-6FA5AF292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8E29C-F6B0-4271-82ED-B8C2FCE9B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37D-A70C-46C4-80F1-13EDCE525D12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02837-1059-4A5F-A3D4-1D9D6E541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BCF73-7F7E-4364-ACDE-565978F8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BE1C-D4E1-438A-AF67-4055BE33FB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47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75399-F7A3-43D1-91B9-CC247015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D2DBB-FBD8-4EAE-9544-5A20FCE98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8E596-32D7-47E6-B1EF-79E1E3FCE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37D-A70C-46C4-80F1-13EDCE525D12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83D51-9221-472D-BC9A-F0E1A5906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7F563-B36E-446F-87C4-3D4FA9BC3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BE1C-D4E1-438A-AF67-4055BE33FB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96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71578-432F-4E3B-A5F1-FBB9C46DA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5BBC7-C8A2-4896-824A-8370AAAC7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E1C0AC-8374-4722-A536-BB43D6161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4B595-7F00-4635-9FCE-A43BB5347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37D-A70C-46C4-80F1-13EDCE525D12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E0803-38F1-480D-911B-4C533CC2C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A632A-094F-4570-A25D-BD4CF93EC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BE1C-D4E1-438A-AF67-4055BE33FB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68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678E4-1EBB-4ED9-ADC0-F4EF5BEA7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C2EA1-BD36-4AB7-9796-1F6CB7E74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125DB9-CFEB-4759-AC76-E0E48B76E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0DF0B6-B6AD-4CCF-861A-AD49F06D2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DD082B-82FE-466E-9617-C3C9308E9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F71DD1-40C2-4F78-860F-4E2D01DE7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37D-A70C-46C4-80F1-13EDCE525D12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2342D0-8512-4B71-A26F-B34C1CCC0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136AA1-EDF0-4B91-B75B-4663A9888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BE1C-D4E1-438A-AF67-4055BE33FB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748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F2443-9E8C-4B1F-A8A8-DCDCACF92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366D02-B1FB-4B4B-A69B-2C5CA9A4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37D-A70C-46C4-80F1-13EDCE525D12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486B49-F4B0-48CC-B6A5-6ACEA04A3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F8A34-B2DD-49A0-A9B3-C773E5F42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BE1C-D4E1-438A-AF67-4055BE33FB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82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713755-7805-49A3-AEB6-3E00545CB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37D-A70C-46C4-80F1-13EDCE525D12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0825A5-ECC3-4B81-B30C-B4C505E1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CF085-DA57-4E15-9FE6-F05D120F3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BE1C-D4E1-438A-AF67-4055BE33FB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38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0B670-BFAF-481C-9BC5-75F83A287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1D79A-204B-4CB1-8E7B-86C2D28DA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450A79-A3E5-4FF2-97DD-57B7BE28D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40E576-EE1A-4664-8812-BE2BE74E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37D-A70C-46C4-80F1-13EDCE525D12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784F2-12E3-411B-B2FD-A352DE286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3CD135-7679-4B4A-AB0B-05A6FAF8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BE1C-D4E1-438A-AF67-4055BE33FB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59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E4FF5-5D2C-4FF1-A8E9-C98BF0FB6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D5DBD0-2E4D-4AB4-A146-A0CE1CE22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AED148-D5D2-45BD-9A8D-EFAE4B019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350298-C1A5-4517-B4AD-EF724E139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37D-A70C-46C4-80F1-13EDCE525D12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93105-1FB1-4F66-9739-F2B21FC2A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3C623-CF7E-4F9D-8CF7-394DBCBA9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BE1C-D4E1-438A-AF67-4055BE33FB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50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641AA-F695-4481-89EB-6B98668AA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5DAF6-2646-4F9A-8B72-9D6A484B3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EEE29-9289-4077-B0C3-5A54C81E3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737D-A70C-46C4-80F1-13EDCE525D12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8D96-3CE5-4671-ABAC-7B52DAAD1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34056-DEB8-45D4-8E01-AFDC37FEDA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ABE1C-D4E1-438A-AF67-4055BE33FB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93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BF740-017B-4C5F-9873-91217D6DC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A4D60-8F35-412C-9865-DC680DF57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2E6716-2EEC-4162-99B9-3C7B96CA1140}"/>
              </a:ext>
            </a:extLst>
          </p:cNvPr>
          <p:cNvSpPr/>
          <p:nvPr/>
        </p:nvSpPr>
        <p:spPr>
          <a:xfrm>
            <a:off x="-1466850" y="-990600"/>
            <a:ext cx="14573250" cy="83248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47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B95EC1-FE0E-425E-834A-C5A20201F369}"/>
              </a:ext>
            </a:extLst>
          </p:cNvPr>
          <p:cNvSpPr/>
          <p:nvPr/>
        </p:nvSpPr>
        <p:spPr>
          <a:xfrm>
            <a:off x="-1466850" y="-990600"/>
            <a:ext cx="14573250" cy="83248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EFB7A1-4A55-43A9-9A39-28E11B309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BA5CD-DC6E-4134-B613-45758F3F2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96B95FE-6B7A-4EB0-9C5F-26F1FB688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346" y="241301"/>
            <a:ext cx="9775308" cy="549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2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BF740-017B-4C5F-9873-91217D6DC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A4D60-8F35-412C-9865-DC680DF57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7D3ECC-CB7A-48E0-9640-9FFD3D00ED06}"/>
              </a:ext>
            </a:extLst>
          </p:cNvPr>
          <p:cNvSpPr/>
          <p:nvPr/>
        </p:nvSpPr>
        <p:spPr>
          <a:xfrm>
            <a:off x="-1466850" y="-990600"/>
            <a:ext cx="14573250" cy="83248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167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roup 155">
            <a:extLst>
              <a:ext uri="{FF2B5EF4-FFF2-40B4-BE49-F238E27FC236}">
                <a16:creationId xmlns:a16="http://schemas.microsoft.com/office/drawing/2014/main" id="{CA5B5083-738B-4153-A241-5F33B16643C8}"/>
              </a:ext>
            </a:extLst>
          </p:cNvPr>
          <p:cNvGrpSpPr/>
          <p:nvPr/>
        </p:nvGrpSpPr>
        <p:grpSpPr>
          <a:xfrm>
            <a:off x="2148345" y="909693"/>
            <a:ext cx="1909072" cy="4564010"/>
            <a:chOff x="2612572" y="285861"/>
            <a:chExt cx="1909072" cy="4564010"/>
          </a:xfrm>
          <a:effectLst>
            <a:glow rad="850900">
              <a:srgbClr val="FF0000">
                <a:alpha val="69000"/>
              </a:srgbClr>
            </a:glow>
          </a:effectLst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02D674D5-3FD3-4E6C-89CB-51BE7386CF10}"/>
                </a:ext>
              </a:extLst>
            </p:cNvPr>
            <p:cNvSpPr/>
            <p:nvPr/>
          </p:nvSpPr>
          <p:spPr>
            <a:xfrm>
              <a:off x="2914650" y="1410789"/>
              <a:ext cx="1304916" cy="267861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8" name="Isosceles Triangle 157">
              <a:extLst>
                <a:ext uri="{FF2B5EF4-FFF2-40B4-BE49-F238E27FC236}">
                  <a16:creationId xmlns:a16="http://schemas.microsoft.com/office/drawing/2014/main" id="{5CC5D41F-4ED5-4C08-BD26-82D472320D3F}"/>
                </a:ext>
              </a:extLst>
            </p:cNvPr>
            <p:cNvSpPr/>
            <p:nvPr/>
          </p:nvSpPr>
          <p:spPr>
            <a:xfrm>
              <a:off x="2914650" y="285861"/>
              <a:ext cx="1304916" cy="112492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9" name="Isosceles Triangle 158">
              <a:extLst>
                <a:ext uri="{FF2B5EF4-FFF2-40B4-BE49-F238E27FC236}">
                  <a16:creationId xmlns:a16="http://schemas.microsoft.com/office/drawing/2014/main" id="{A2E449A9-416F-4D06-B63F-F3414B39A97B}"/>
                </a:ext>
              </a:extLst>
            </p:cNvPr>
            <p:cNvSpPr/>
            <p:nvPr/>
          </p:nvSpPr>
          <p:spPr>
            <a:xfrm>
              <a:off x="2612572" y="3204119"/>
              <a:ext cx="1909072" cy="164575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94000CE3-5AF4-45FA-B1E0-64106F291943}"/>
              </a:ext>
            </a:extLst>
          </p:cNvPr>
          <p:cNvGrpSpPr/>
          <p:nvPr/>
        </p:nvGrpSpPr>
        <p:grpSpPr>
          <a:xfrm>
            <a:off x="7639283" y="478594"/>
            <a:ext cx="1909072" cy="4564010"/>
            <a:chOff x="2612572" y="285861"/>
            <a:chExt cx="1909072" cy="4564010"/>
          </a:xfrm>
          <a:effectLst>
            <a:glow rad="596900">
              <a:srgbClr val="FF0000">
                <a:alpha val="50000"/>
              </a:srgbClr>
            </a:glow>
          </a:effectLst>
        </p:grpSpPr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7F75BC68-A808-48DE-8889-DF1D9E84682D}"/>
                </a:ext>
              </a:extLst>
            </p:cNvPr>
            <p:cNvSpPr/>
            <p:nvPr/>
          </p:nvSpPr>
          <p:spPr>
            <a:xfrm>
              <a:off x="2914650" y="1410789"/>
              <a:ext cx="1304916" cy="267861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4" name="Isosceles Triangle 153">
              <a:extLst>
                <a:ext uri="{FF2B5EF4-FFF2-40B4-BE49-F238E27FC236}">
                  <a16:creationId xmlns:a16="http://schemas.microsoft.com/office/drawing/2014/main" id="{59E37968-5C9B-4C3C-A21E-9B0FDFE4E975}"/>
                </a:ext>
              </a:extLst>
            </p:cNvPr>
            <p:cNvSpPr/>
            <p:nvPr/>
          </p:nvSpPr>
          <p:spPr>
            <a:xfrm>
              <a:off x="2914650" y="285861"/>
              <a:ext cx="1304916" cy="112492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5" name="Isosceles Triangle 154">
              <a:extLst>
                <a:ext uri="{FF2B5EF4-FFF2-40B4-BE49-F238E27FC236}">
                  <a16:creationId xmlns:a16="http://schemas.microsoft.com/office/drawing/2014/main" id="{8E68620B-08AD-4673-A848-709E127160CC}"/>
                </a:ext>
              </a:extLst>
            </p:cNvPr>
            <p:cNvSpPr/>
            <p:nvPr/>
          </p:nvSpPr>
          <p:spPr>
            <a:xfrm>
              <a:off x="2612572" y="3204119"/>
              <a:ext cx="1909072" cy="164575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03F9A55B-8131-438E-AF79-04C9A71A5765}"/>
              </a:ext>
            </a:extLst>
          </p:cNvPr>
          <p:cNvGrpSpPr/>
          <p:nvPr/>
        </p:nvGrpSpPr>
        <p:grpSpPr>
          <a:xfrm>
            <a:off x="7914446" y="4577477"/>
            <a:ext cx="1660320" cy="1645689"/>
            <a:chOff x="7914446" y="4577477"/>
            <a:chExt cx="1660320" cy="1645689"/>
          </a:xfrm>
          <a:effectLst>
            <a:glow rad="596900">
              <a:srgbClr val="FF0000">
                <a:alpha val="50000"/>
              </a:srgbClr>
            </a:glow>
          </a:effectLst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B79BCF7-8701-4EDD-9256-BAB9F0C3967A}"/>
                    </a:ext>
                  </a:extLst>
                </p14:cNvPr>
                <p14:cNvContentPartPr/>
                <p14:nvPr/>
              </p14:nvContentPartPr>
              <p14:xfrm>
                <a:off x="7914446" y="5018966"/>
                <a:ext cx="1660320" cy="12042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B79BCF7-8701-4EDD-9256-BAB9F0C3967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905446" y="5009966"/>
                  <a:ext cx="1677960" cy="122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72C09994-DC1E-4B56-B60C-7C87E090AD6D}"/>
                    </a:ext>
                  </a:extLst>
                </p14:cNvPr>
                <p14:cNvContentPartPr/>
                <p14:nvPr/>
              </p14:nvContentPartPr>
              <p14:xfrm>
                <a:off x="8080125" y="5501905"/>
                <a:ext cx="360" cy="3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72C09994-DC1E-4B56-B60C-7C87E090AD6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071485" y="549326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FF97118-D2D1-47E4-9BDE-832914BAB09C}"/>
                </a:ext>
              </a:extLst>
            </p:cNvPr>
            <p:cNvCxnSpPr/>
            <p:nvPr/>
          </p:nvCxnSpPr>
          <p:spPr>
            <a:xfrm flipH="1">
              <a:off x="7935481" y="5025597"/>
              <a:ext cx="267924" cy="2679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AE3B4E2-6405-4EAC-82F0-FAFD6FA342E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14446" y="5025597"/>
              <a:ext cx="381124" cy="3811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741D66F-1405-4762-A67A-D203F23539C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78340" y="4577477"/>
              <a:ext cx="577929" cy="5779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9E0256F-040D-4AC5-BD70-97544C7BEF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66426" y="4631178"/>
              <a:ext cx="819018" cy="81901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C66985C7-7495-4AB1-8E7B-15D2CC8B4E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22018" y="4813907"/>
              <a:ext cx="673452" cy="6734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A7C82605-CC6B-4E8B-8221-8CD5CE0994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48788" y="4871686"/>
              <a:ext cx="679518" cy="67951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8C5CBC95-13FA-48D6-894D-988CD3C756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93988" y="4907913"/>
              <a:ext cx="602835" cy="6028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56B7914A-197C-46E7-91F9-A6EF711BD8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39154" y="4933794"/>
              <a:ext cx="819018" cy="81901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E16B9043-0FC4-4A10-812D-9F82E19C31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55196" y="4970021"/>
              <a:ext cx="671493" cy="67149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7EC8DD32-E30A-48EA-A179-F4CE2605BE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46641" y="5017332"/>
              <a:ext cx="820652" cy="8206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52CCCB2-8FB1-4DC4-A0F2-00F0F19EDD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44209" y="4958414"/>
              <a:ext cx="980561" cy="98056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B9774E9F-F711-4DCD-9958-D148B50329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55270" y="5107441"/>
              <a:ext cx="912638" cy="91263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AA579341-AC43-41CC-B7BB-E056DF1BA3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92567" y="5229144"/>
              <a:ext cx="841993" cy="84199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9BDBF823-D587-41C1-B55A-4DD5537799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01401" y="5153455"/>
              <a:ext cx="917104" cy="9171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2D787D77-D419-4C1C-8681-657AC8DF25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81467" y="5315776"/>
              <a:ext cx="761476" cy="76147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8F107449-2008-4C4E-B452-7234DF680EE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7489" y="5513599"/>
              <a:ext cx="618342" cy="61834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0FFD4F58-2D1E-4D9D-8FC0-6E034F0C578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46810" y="5423289"/>
              <a:ext cx="684075" cy="6840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D0775A8A-1255-4009-BDE5-1152C75C53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65733" y="5657556"/>
              <a:ext cx="518115" cy="5181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8D386C5C-434C-4195-9762-C77CD8977D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02557" y="5594228"/>
              <a:ext cx="549363" cy="54936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C4FA7A56-7070-4CB8-A6D7-7FEE7381D1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55991" y="5687039"/>
              <a:ext cx="491033" cy="4910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3EB2A2EE-8605-4DB0-BFDA-CFED1A79329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40907" y="5722648"/>
              <a:ext cx="470193" cy="47019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C94242AB-E60F-4205-949E-A40663D8DE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15447" y="5742845"/>
              <a:ext cx="467621" cy="46762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88753F3A-7664-438D-AA81-E7D4239302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3805" y="5841926"/>
              <a:ext cx="320893" cy="32089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D340770C-3DC5-4DBC-BA88-B5F94D07D9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03941" y="5771565"/>
              <a:ext cx="445862" cy="44586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92B2C718-00BD-4F3E-8A43-D7F9FBB7E9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85128" y="5888861"/>
              <a:ext cx="235294" cy="23529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11482917-8FE8-4469-B902-ECAE1E2BC3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79913" y="5942778"/>
              <a:ext cx="170932" cy="1709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BD6A0A2-7EE3-463A-AEA4-00E5C82A4C96}"/>
              </a:ext>
            </a:extLst>
          </p:cNvPr>
          <p:cNvCxnSpPr>
            <a:cxnSpLocks/>
          </p:cNvCxnSpPr>
          <p:nvPr/>
        </p:nvCxnSpPr>
        <p:spPr>
          <a:xfrm>
            <a:off x="6096000" y="807361"/>
            <a:ext cx="0" cy="5243278"/>
          </a:xfrm>
          <a:prstGeom prst="line">
            <a:avLst/>
          </a:prstGeom>
          <a:ln w="76200"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2959820-9EE5-4AEE-B78A-4F537F7FB826}"/>
              </a:ext>
            </a:extLst>
          </p:cNvPr>
          <p:cNvGrpSpPr/>
          <p:nvPr/>
        </p:nvGrpSpPr>
        <p:grpSpPr>
          <a:xfrm>
            <a:off x="2145856" y="908602"/>
            <a:ext cx="1909072" cy="4564010"/>
            <a:chOff x="2612572" y="285861"/>
            <a:chExt cx="1909072" cy="4564010"/>
          </a:xfrm>
          <a:effectLst>
            <a:glow rad="228600">
              <a:srgbClr val="00B050"/>
            </a:glow>
          </a:effectLst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4971D9C-A5CE-4FC0-B9C8-733091F94C39}"/>
                </a:ext>
              </a:extLst>
            </p:cNvPr>
            <p:cNvSpPr/>
            <p:nvPr/>
          </p:nvSpPr>
          <p:spPr>
            <a:xfrm>
              <a:off x="2914650" y="1410789"/>
              <a:ext cx="1304916" cy="267861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78C295D8-9AC7-44F8-95CA-4F6C460BD39A}"/>
                </a:ext>
              </a:extLst>
            </p:cNvPr>
            <p:cNvSpPr/>
            <p:nvPr/>
          </p:nvSpPr>
          <p:spPr>
            <a:xfrm>
              <a:off x="2914650" y="285861"/>
              <a:ext cx="1304916" cy="112492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2D04946E-CECB-471C-A379-45632BFD0FC4}"/>
                </a:ext>
              </a:extLst>
            </p:cNvPr>
            <p:cNvSpPr/>
            <p:nvPr/>
          </p:nvSpPr>
          <p:spPr>
            <a:xfrm>
              <a:off x="2612572" y="3204119"/>
              <a:ext cx="1909072" cy="164575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B641104-80E8-49C0-9FA1-2A494AA754B4}"/>
              </a:ext>
            </a:extLst>
          </p:cNvPr>
          <p:cNvCxnSpPr>
            <a:cxnSpLocks/>
          </p:cNvCxnSpPr>
          <p:nvPr/>
        </p:nvCxnSpPr>
        <p:spPr>
          <a:xfrm flipV="1">
            <a:off x="11373394" y="574766"/>
            <a:ext cx="0" cy="5983549"/>
          </a:xfrm>
          <a:prstGeom prst="line">
            <a:avLst/>
          </a:prstGeom>
          <a:ln w="571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BE8ADFF-CC82-4B50-A664-894C89C13BE9}"/>
              </a:ext>
            </a:extLst>
          </p:cNvPr>
          <p:cNvSpPr txBox="1"/>
          <p:nvPr/>
        </p:nvSpPr>
        <p:spPr>
          <a:xfrm>
            <a:off x="10856868" y="175316"/>
            <a:ext cx="516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z</a:t>
            </a:r>
            <a:endParaRPr lang="fr-FR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C33004-F7BE-4663-8380-70BA39D6D45C}"/>
              </a:ext>
            </a:extLst>
          </p:cNvPr>
          <p:cNvSpPr txBox="1"/>
          <p:nvPr/>
        </p:nvSpPr>
        <p:spPr>
          <a:xfrm>
            <a:off x="2636073" y="2917639"/>
            <a:ext cx="882902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</a:rPr>
              <a:t>m(t)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D15F067-616D-4DFB-A183-458996A51A38}"/>
              </a:ext>
            </a:extLst>
          </p:cNvPr>
          <p:cNvGrpSpPr/>
          <p:nvPr/>
        </p:nvGrpSpPr>
        <p:grpSpPr>
          <a:xfrm>
            <a:off x="7642847" y="482879"/>
            <a:ext cx="1909072" cy="4564010"/>
            <a:chOff x="2612572" y="285861"/>
            <a:chExt cx="1909072" cy="4564010"/>
          </a:xfrm>
          <a:effectLst>
            <a:glow rad="139700">
              <a:srgbClr val="00B050"/>
            </a:glow>
          </a:effectLst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34F8533-A026-4FC0-896A-25555D2BED12}"/>
                </a:ext>
              </a:extLst>
            </p:cNvPr>
            <p:cNvSpPr/>
            <p:nvPr/>
          </p:nvSpPr>
          <p:spPr>
            <a:xfrm>
              <a:off x="2914650" y="1410789"/>
              <a:ext cx="1304916" cy="267861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98B95380-A858-404D-A11A-38F84344E5FD}"/>
                </a:ext>
              </a:extLst>
            </p:cNvPr>
            <p:cNvSpPr/>
            <p:nvPr/>
          </p:nvSpPr>
          <p:spPr>
            <a:xfrm>
              <a:off x="2914650" y="285861"/>
              <a:ext cx="1304916" cy="112492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9C800EC0-743F-4651-AFBE-95AEC06C4FC4}"/>
                </a:ext>
              </a:extLst>
            </p:cNvPr>
            <p:cNvSpPr/>
            <p:nvPr/>
          </p:nvSpPr>
          <p:spPr>
            <a:xfrm>
              <a:off x="2612572" y="3204119"/>
              <a:ext cx="1909072" cy="1645752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CB5B07B7-4D49-4BDD-883B-85C1855FFEE3}"/>
              </a:ext>
            </a:extLst>
          </p:cNvPr>
          <p:cNvSpPr txBox="1"/>
          <p:nvPr/>
        </p:nvSpPr>
        <p:spPr>
          <a:xfrm>
            <a:off x="7891001" y="2662795"/>
            <a:ext cx="1410616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</a:rPr>
              <a:t>m(</a:t>
            </a:r>
            <a:r>
              <a:rPr lang="fr-FR" sz="2800" b="1" dirty="0" err="1">
                <a:solidFill>
                  <a:schemeClr val="bg1"/>
                </a:solidFill>
              </a:rPr>
              <a:t>t+dt</a:t>
            </a:r>
            <a:r>
              <a:rPr lang="fr-FR" sz="28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638B9E7A-11F3-4D7D-BC58-A59D76CC9361}"/>
              </a:ext>
            </a:extLst>
          </p:cNvPr>
          <p:cNvSpPr txBox="1"/>
          <p:nvPr/>
        </p:nvSpPr>
        <p:spPr>
          <a:xfrm>
            <a:off x="8321308" y="5430918"/>
            <a:ext cx="784703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FR" sz="2800" b="1" dirty="0">
                <a:solidFill>
                  <a:srgbClr val="FF0000"/>
                </a:solidFill>
              </a:rPr>
              <a:t>m</a:t>
            </a:r>
            <a:r>
              <a:rPr lang="fr-FR" sz="2800" b="1" baseline="-25000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5D4FF1C7-2E48-4BA1-9A0D-F89CDD2C28D1}"/>
              </a:ext>
            </a:extLst>
          </p:cNvPr>
          <p:cNvSpPr txBox="1"/>
          <p:nvPr/>
        </p:nvSpPr>
        <p:spPr>
          <a:xfrm>
            <a:off x="4401052" y="2124186"/>
            <a:ext cx="11971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endParaRPr lang="fr-FR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E1BC844B-E8D4-42B3-A8A4-40D53F1DBFF2}"/>
              </a:ext>
            </a:extLst>
          </p:cNvPr>
          <p:cNvSpPr txBox="1"/>
          <p:nvPr/>
        </p:nvSpPr>
        <p:spPr>
          <a:xfrm>
            <a:off x="9949819" y="2124186"/>
            <a:ext cx="11971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endParaRPr lang="fr-FR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fr-F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83A56CAB-776F-4E2D-AB58-7345AA55B4C0}"/>
              </a:ext>
            </a:extLst>
          </p:cNvPr>
          <p:cNvSpPr txBox="1"/>
          <p:nvPr/>
        </p:nvSpPr>
        <p:spPr>
          <a:xfrm>
            <a:off x="-118147" y="313156"/>
            <a:ext cx="2090275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Instant t :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2A33E2E-3109-4F36-B7B7-3249E4B8F9EB}"/>
              </a:ext>
            </a:extLst>
          </p:cNvPr>
          <p:cNvSpPr txBox="1"/>
          <p:nvPr/>
        </p:nvSpPr>
        <p:spPr>
          <a:xfrm>
            <a:off x="6086644" y="313156"/>
            <a:ext cx="220592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tx1"/>
                </a:solidFill>
              </a:rPr>
              <a:t>Instant t +</a:t>
            </a:r>
            <a:r>
              <a:rPr lang="fr-FR" sz="2800" b="1" dirty="0" err="1">
                <a:solidFill>
                  <a:schemeClr val="tx1"/>
                </a:solidFill>
              </a:rPr>
              <a:t>dt</a:t>
            </a:r>
            <a:r>
              <a:rPr lang="fr-FR" sz="2800" b="1" dirty="0">
                <a:solidFill>
                  <a:schemeClr val="tx1"/>
                </a:solidFill>
              </a:rPr>
              <a:t> :</a:t>
            </a:r>
          </a:p>
        </p:txBody>
      </p: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6CEB37EA-4D35-48A1-B579-FF6466323414}"/>
              </a:ext>
            </a:extLst>
          </p:cNvPr>
          <p:cNvCxnSpPr>
            <a:cxnSpLocks/>
          </p:cNvCxnSpPr>
          <p:nvPr/>
        </p:nvCxnSpPr>
        <p:spPr>
          <a:xfrm>
            <a:off x="10838362" y="4649736"/>
            <a:ext cx="0" cy="1279616"/>
          </a:xfrm>
          <a:prstGeom prst="line">
            <a:avLst/>
          </a:prstGeom>
          <a:ln w="571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C9783E36-EBC1-4788-9274-D74885313189}"/>
              </a:ext>
            </a:extLst>
          </p:cNvPr>
          <p:cNvCxnSpPr>
            <a:cxnSpLocks/>
          </p:cNvCxnSpPr>
          <p:nvPr/>
        </p:nvCxnSpPr>
        <p:spPr>
          <a:xfrm>
            <a:off x="5294812" y="4649736"/>
            <a:ext cx="0" cy="1279616"/>
          </a:xfrm>
          <a:prstGeom prst="line">
            <a:avLst/>
          </a:prstGeom>
          <a:ln w="571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F34CAD02-9146-4148-A052-193DE279F6F3}"/>
              </a:ext>
            </a:extLst>
          </p:cNvPr>
          <p:cNvSpPr txBox="1"/>
          <p:nvPr/>
        </p:nvSpPr>
        <p:spPr>
          <a:xfrm>
            <a:off x="10292218" y="4954481"/>
            <a:ext cx="516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g</a:t>
            </a:r>
            <a:endParaRPr lang="fr-FR" dirty="0"/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F8E257F7-6EB5-49E4-BD7E-767544E23E65}"/>
              </a:ext>
            </a:extLst>
          </p:cNvPr>
          <p:cNvCxnSpPr>
            <a:cxnSpLocks/>
          </p:cNvCxnSpPr>
          <p:nvPr/>
        </p:nvCxnSpPr>
        <p:spPr>
          <a:xfrm>
            <a:off x="10346243" y="5107441"/>
            <a:ext cx="382632" cy="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768BE808-F564-402D-B9FD-EC83A5D8DB69}"/>
              </a:ext>
            </a:extLst>
          </p:cNvPr>
          <p:cNvSpPr txBox="1"/>
          <p:nvPr/>
        </p:nvSpPr>
        <p:spPr>
          <a:xfrm>
            <a:off x="4646692" y="4954481"/>
            <a:ext cx="516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g</a:t>
            </a:r>
            <a:endParaRPr lang="fr-FR" dirty="0"/>
          </a:p>
        </p:txBody>
      </p: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DD2E607-DCD9-4881-8DD8-AB50670FF00D}"/>
              </a:ext>
            </a:extLst>
          </p:cNvPr>
          <p:cNvCxnSpPr>
            <a:cxnSpLocks/>
          </p:cNvCxnSpPr>
          <p:nvPr/>
        </p:nvCxnSpPr>
        <p:spPr>
          <a:xfrm>
            <a:off x="4700717" y="5107441"/>
            <a:ext cx="382632" cy="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562E3F2-AC88-43F0-B3EB-60DE17CCEA86}"/>
              </a:ext>
            </a:extLst>
          </p:cNvPr>
          <p:cNvCxnSpPr>
            <a:cxnSpLocks/>
          </p:cNvCxnSpPr>
          <p:nvPr/>
        </p:nvCxnSpPr>
        <p:spPr>
          <a:xfrm>
            <a:off x="8713641" y="5891973"/>
            <a:ext cx="0" cy="966027"/>
          </a:xfrm>
          <a:prstGeom prst="line">
            <a:avLst/>
          </a:prstGeom>
          <a:ln w="571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D658BE48-384C-42BE-8F0C-F837D6337C67}"/>
              </a:ext>
            </a:extLst>
          </p:cNvPr>
          <p:cNvSpPr txBox="1"/>
          <p:nvPr/>
        </p:nvSpPr>
        <p:spPr>
          <a:xfrm>
            <a:off x="8167497" y="6037064"/>
            <a:ext cx="516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u</a:t>
            </a:r>
            <a:endParaRPr lang="fr-FR" dirty="0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F24A667-D584-4681-84E1-1CCDBEB87F74}"/>
              </a:ext>
            </a:extLst>
          </p:cNvPr>
          <p:cNvCxnSpPr>
            <a:cxnSpLocks/>
          </p:cNvCxnSpPr>
          <p:nvPr/>
        </p:nvCxnSpPr>
        <p:spPr>
          <a:xfrm>
            <a:off x="8221522" y="6190024"/>
            <a:ext cx="382632" cy="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823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30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Sadek Al-Jibouri</dc:creator>
  <cp:lastModifiedBy>Sadek Al-Jibouri</cp:lastModifiedBy>
  <cp:revision>4</cp:revision>
  <dcterms:created xsi:type="dcterms:W3CDTF">2022-04-21T19:56:54Z</dcterms:created>
  <dcterms:modified xsi:type="dcterms:W3CDTF">2022-04-22T09:22:31Z</dcterms:modified>
</cp:coreProperties>
</file>