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58" r:id="rId6"/>
    <p:sldId id="262" r:id="rId7"/>
    <p:sldId id="259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46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B24D7-650E-1842-4F01-DA232EA1A3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6A4484-45E2-6173-18B3-DE972C2D9B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9B10E-76B6-0006-A752-7F484FB76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FFCC-DA74-4699-A410-17C05983BE13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95C522-B2BB-B8E3-E2B2-9363D4EAA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6169C5-64A7-E76E-058F-2AB80E932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E252B-BBFA-4920-82EF-E2EC91A1A89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5279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FE999-0432-BC7A-FF58-42D2EDAF0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E2E416-A84B-1BFA-FAC0-C1C739198B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A5FA2B-D6A1-2F77-BC80-E2648F912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FFCC-DA74-4699-A410-17C05983BE13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5D0B87-AF32-7DE1-EA67-D1AF73375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16E11-E47E-A3FF-21AF-D8BD84702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E252B-BBFA-4920-82EF-E2EC91A1A89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0224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931F6A-925C-5F7E-0F85-11EBD3CD4B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F28C08-6D6F-0305-AB4D-629762F3CE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48F1B-66EA-BC5F-31B9-15A16EA7B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FFCC-DA74-4699-A410-17C05983BE13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8168C-9897-B2C8-4AF0-C32AF1BC7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E599DB-31A0-AC07-3701-C8082400D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E252B-BBFA-4920-82EF-E2EC91A1A89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8645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C11AE-5ABE-A5CB-6575-FE59CA2AE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F6D8C3-8C3D-3237-54D6-CA448DD2D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81CDB-FAEB-0852-AEDD-A9AE6BCC0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FFCC-DA74-4699-A410-17C05983BE13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F7C70A-EAAC-FD8E-C6DE-D2BAFF710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4AFEB-A666-9B1C-0F5A-65F9888B0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E252B-BBFA-4920-82EF-E2EC91A1A89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3510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10A72-D46D-B83C-6A21-530B16DE0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2322C2-5FBD-D692-14A9-190F35636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7B74B-41D2-A6A0-1530-6D1D1369F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FFCC-DA74-4699-A410-17C05983BE13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BAFE8-10A9-6981-0D90-F1D1564E3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CC348-EE15-C7E8-FBE1-17DF890E5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E252B-BBFA-4920-82EF-E2EC91A1A89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7539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2F9DA-7A58-B454-D38A-3806D3C64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05E095-A52F-63F2-574E-A62173C275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1C840A-369C-F8BE-8ABD-5C6BD59015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326535-0029-9B4E-21CB-5C612094C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FFCC-DA74-4699-A410-17C05983BE13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1D14B7-E793-15C4-6FEF-1AEB5803D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82A11A-58EA-B058-6106-14C7F155B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E252B-BBFA-4920-82EF-E2EC91A1A89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3776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25C09-B2C4-97B1-4325-FCF3146A4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A1542-103E-EE46-C0C2-36FC2E2C2B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947520-5B80-0871-A82A-F5AE558BE9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747564-B209-86C1-9416-C43D6ECA6B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89AA68-5A5C-DCF0-ECB5-DEE4665B2B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25C967-9F6E-224B-B14D-3B041E157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FFCC-DA74-4699-A410-17C05983BE13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AA4DF7-6E24-09C6-4113-90B770537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511B43-C875-5BCD-7E69-D278AA8CE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E252B-BBFA-4920-82EF-E2EC91A1A89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103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86DBD-1E4F-61B6-C767-A111919DD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48FA4F-5729-D296-FEFA-63BB0C58E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FFCC-DA74-4699-A410-17C05983BE13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0044A3-9D27-60FD-050F-FF38446E5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CCCF0B-0135-9103-D39F-A70B11A67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E252B-BBFA-4920-82EF-E2EC91A1A89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748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666C26-5E29-2057-37AD-9ED1B821B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FFCC-DA74-4699-A410-17C05983BE13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C46ACE-D0EC-B17C-7371-2CD12CB9B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4EB3EE-756A-9683-9711-BA7B1DC53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E252B-BBFA-4920-82EF-E2EC91A1A89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989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3CC4E-192C-C9F2-3A8C-A38B3BDCB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223BE-8FEF-17B8-FC3C-2D052CE16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5DCF05-804B-00F0-A3A1-30F205924B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A0A059-B497-A8AB-5148-7A4A3586D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FFCC-DA74-4699-A410-17C05983BE13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A7F0BC-DE4D-099F-88EA-7D3CBD6E0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0B766B-D412-F00B-C0BF-4EFBF54A7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E252B-BBFA-4920-82EF-E2EC91A1A89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3790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ECB20-E0E1-065D-A54E-926BB1CE6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4560BF-1CA0-1905-CAEF-C83FE4FDC2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497549-87BC-0F6C-8960-09373F9692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0012EB-95F7-19E2-5CE5-51077DD1B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FFCC-DA74-4699-A410-17C05983BE13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F0E0EE-6B49-FB1B-94C9-EA21EC133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B63829-50E2-083B-30BC-44B1071AF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E252B-BBFA-4920-82EF-E2EC91A1A89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1387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127804-BB68-E90A-995E-8EA8A8A3A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28FF5B-4E32-D953-4BD2-D791A0BDC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82E3E-0561-959D-C42F-6B85553ED0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9FFCC-DA74-4699-A410-17C05983BE13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D4BD92-50EA-3C1F-B245-6E79CF9A09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F70DA3-0CF0-9EDD-C9CD-11E200448A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E252B-BBFA-4920-82EF-E2EC91A1A89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1991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Marche d'un rayon monochromatique [Prisme]">
            <a:extLst>
              <a:ext uri="{FF2B5EF4-FFF2-40B4-BE49-F238E27FC236}">
                <a16:creationId xmlns:a16="http://schemas.microsoft.com/office/drawing/2014/main" id="{3C737BF4-A212-C82B-D39A-D4578F64BA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41506" y="249571"/>
            <a:ext cx="8308988" cy="5571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141592B-8527-05DA-282C-D72DFE0C9BC3}"/>
              </a:ext>
            </a:extLst>
          </p:cNvPr>
          <p:cNvSpPr txBox="1"/>
          <p:nvPr/>
        </p:nvSpPr>
        <p:spPr>
          <a:xfrm>
            <a:off x="7348025" y="5820638"/>
            <a:ext cx="5467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Source : uni.unisciel.fr</a:t>
            </a:r>
          </a:p>
        </p:txBody>
      </p:sp>
    </p:spTree>
    <p:extLst>
      <p:ext uri="{BB962C8B-B14F-4D97-AF65-F5344CB8AC3E}">
        <p14:creationId xmlns:p14="http://schemas.microsoft.com/office/powerpoint/2010/main" val="1548887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73B8D-1C2F-164A-0253-18F53A78A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41915-EDFF-C31A-84D8-5522E4EF2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BE159E4-EDB1-DFEC-4AA9-3777D587D4E4}"/>
              </a:ext>
            </a:extLst>
          </p:cNvPr>
          <p:cNvSpPr/>
          <p:nvPr/>
        </p:nvSpPr>
        <p:spPr>
          <a:xfrm>
            <a:off x="-483326" y="0"/>
            <a:ext cx="14212389" cy="724988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257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EF817B20-A331-F190-AF50-58334FEAEB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38622" y="-6255"/>
            <a:ext cx="6114756" cy="6870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CFB89F3-BC7B-9148-C989-C06BE1AAF1D3}"/>
              </a:ext>
            </a:extLst>
          </p:cNvPr>
          <p:cNvSpPr txBox="1"/>
          <p:nvPr/>
        </p:nvSpPr>
        <p:spPr>
          <a:xfrm>
            <a:off x="6419556" y="6186398"/>
            <a:ext cx="5467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Source : uni.unisciel.fr</a:t>
            </a:r>
          </a:p>
        </p:txBody>
      </p:sp>
    </p:spTree>
    <p:extLst>
      <p:ext uri="{BB962C8B-B14F-4D97-AF65-F5344CB8AC3E}">
        <p14:creationId xmlns:p14="http://schemas.microsoft.com/office/powerpoint/2010/main" val="1296933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73B8D-1C2F-164A-0253-18F53A78A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41915-EDFF-C31A-84D8-5522E4EF2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BE159E4-EDB1-DFEC-4AA9-3777D587D4E4}"/>
              </a:ext>
            </a:extLst>
          </p:cNvPr>
          <p:cNvSpPr/>
          <p:nvPr/>
        </p:nvSpPr>
        <p:spPr>
          <a:xfrm>
            <a:off x="-483326" y="0"/>
            <a:ext cx="14212389" cy="724988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3038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61F5658-4B0D-C064-F2ED-0435941187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5986" y="1953401"/>
            <a:ext cx="8260028" cy="80889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40B915B6-9BE5-1231-CC40-05C3AD684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dirty="0"/>
              <a:t>Potentiel de Morse :</a:t>
            </a:r>
          </a:p>
        </p:txBody>
      </p:sp>
    </p:spTree>
    <p:extLst>
      <p:ext uri="{BB962C8B-B14F-4D97-AF65-F5344CB8AC3E}">
        <p14:creationId xmlns:p14="http://schemas.microsoft.com/office/powerpoint/2010/main" val="1181420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73B8D-1C2F-164A-0253-18F53A78A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41915-EDFF-C31A-84D8-5522E4EF2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BE159E4-EDB1-DFEC-4AA9-3777D587D4E4}"/>
              </a:ext>
            </a:extLst>
          </p:cNvPr>
          <p:cNvSpPr/>
          <p:nvPr/>
        </p:nvSpPr>
        <p:spPr>
          <a:xfrm>
            <a:off x="-483326" y="0"/>
            <a:ext cx="14212389" cy="724988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9218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2742F-B047-C770-B43A-BA4025F1C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AFDA36-6DF9-268C-91E2-577C6F8D6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610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2043</TotalTime>
  <Words>18</Words>
  <Application>Microsoft Office PowerPoint</Application>
  <PresentationFormat>Widescreen</PresentationFormat>
  <Paragraphs>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Potentiel de Morse :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Sadek Al-Jibouri</dc:creator>
  <cp:lastModifiedBy>Sadek Al-Jibouri</cp:lastModifiedBy>
  <cp:revision>1</cp:revision>
  <dcterms:created xsi:type="dcterms:W3CDTF">2022-05-23T12:22:36Z</dcterms:created>
  <dcterms:modified xsi:type="dcterms:W3CDTF">2022-05-24T22:26:09Z</dcterms:modified>
</cp:coreProperties>
</file>