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f2b9f4d3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f2b9f4d3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cf2b9f4d3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cf2b9f4d3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Structure spatiale des molécules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746073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4"/>
          <p:cNvPicPr preferRelativeResize="0"/>
          <p:nvPr/>
        </p:nvPicPr>
        <p:blipFill rotWithShape="1">
          <a:blip r:embed="rId4">
            <a:alphaModFix/>
          </a:blip>
          <a:srcRect b="87037" l="11707" r="77041" t="10071"/>
          <a:stretch/>
        </p:blipFill>
        <p:spPr>
          <a:xfrm>
            <a:off x="5983225" y="1029600"/>
            <a:ext cx="1377325" cy="389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 rotWithShape="1">
          <a:blip r:embed="rId4">
            <a:alphaModFix/>
          </a:blip>
          <a:srcRect b="77919" l="13177" r="77177" t="16936"/>
          <a:stretch/>
        </p:blipFill>
        <p:spPr>
          <a:xfrm>
            <a:off x="6340075" y="1608900"/>
            <a:ext cx="1020475" cy="598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 rotWithShape="1">
          <a:blip r:embed="rId4">
            <a:alphaModFix/>
          </a:blip>
          <a:srcRect b="78244" l="35309" r="56494" t="15182"/>
          <a:stretch/>
        </p:blipFill>
        <p:spPr>
          <a:xfrm>
            <a:off x="6468325" y="2207700"/>
            <a:ext cx="763975" cy="673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 rotWithShape="1">
          <a:blip r:embed="rId4">
            <a:alphaModFix/>
          </a:blip>
          <a:srcRect b="61925" l="14654" r="78132" t="31392"/>
          <a:stretch/>
        </p:blipFill>
        <p:spPr>
          <a:xfrm>
            <a:off x="6490262" y="2965575"/>
            <a:ext cx="720099" cy="733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 rotWithShape="1">
          <a:blip r:embed="rId4">
            <a:alphaModFix/>
          </a:blip>
          <a:srcRect b="61863" l="35340" r="57106" t="30650"/>
          <a:stretch/>
        </p:blipFill>
        <p:spPr>
          <a:xfrm>
            <a:off x="6027100" y="3656800"/>
            <a:ext cx="720099" cy="7849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 rotWithShape="1">
          <a:blip r:embed="rId4">
            <a:alphaModFix/>
          </a:blip>
          <a:srcRect b="61739" l="56503" r="35399" t="30588"/>
          <a:stretch/>
        </p:blipFill>
        <p:spPr>
          <a:xfrm>
            <a:off x="6822525" y="4141246"/>
            <a:ext cx="763975" cy="7960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74775" y="905650"/>
            <a:ext cx="37719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