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47869bfc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47869bfc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47869bfc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47869bfc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Oxydant et réducteurs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Méthode : </a:t>
            </a:r>
            <a:r>
              <a:rPr lang="fr"/>
              <a:t>Équation</a:t>
            </a:r>
            <a:r>
              <a:rPr lang="fr"/>
              <a:t> de demis réaction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lang="fr" sz="2300">
                <a:solidFill>
                  <a:schemeClr val="dk1"/>
                </a:solidFill>
              </a:rPr>
              <a:t>Équilibrer</a:t>
            </a:r>
            <a:r>
              <a:rPr lang="fr" sz="2300">
                <a:solidFill>
                  <a:schemeClr val="dk1"/>
                </a:solidFill>
              </a:rPr>
              <a:t> toutes les espèces </a:t>
            </a:r>
            <a:r>
              <a:rPr b="1" lang="fr" sz="2300">
                <a:solidFill>
                  <a:schemeClr val="dk1"/>
                </a:solidFill>
              </a:rPr>
              <a:t>sauf O et H.</a:t>
            </a:r>
            <a:endParaRPr b="1" sz="23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fr" sz="2300">
                <a:solidFill>
                  <a:schemeClr val="dk1"/>
                </a:solidFill>
              </a:rPr>
              <a:t>Équilibrer</a:t>
            </a:r>
            <a:r>
              <a:rPr lang="fr" sz="2300">
                <a:solidFill>
                  <a:schemeClr val="dk1"/>
                </a:solidFill>
              </a:rPr>
              <a:t> les O avec des H</a:t>
            </a:r>
            <a:r>
              <a:rPr baseline="-25000" lang="fr" sz="2300">
                <a:solidFill>
                  <a:schemeClr val="dk1"/>
                </a:solidFill>
              </a:rPr>
              <a:t>2</a:t>
            </a:r>
            <a:r>
              <a:rPr lang="fr" sz="2300">
                <a:solidFill>
                  <a:schemeClr val="dk1"/>
                </a:solidFill>
              </a:rPr>
              <a:t>O</a:t>
            </a:r>
            <a:endParaRPr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lang="fr" sz="2300">
                <a:solidFill>
                  <a:schemeClr val="dk1"/>
                </a:solidFill>
              </a:rPr>
              <a:t>Équilibrer</a:t>
            </a:r>
            <a:r>
              <a:rPr lang="fr" sz="2300">
                <a:solidFill>
                  <a:schemeClr val="dk1"/>
                </a:solidFill>
              </a:rPr>
              <a:t> les H avec des </a:t>
            </a:r>
            <a:r>
              <a:rPr lang="fr" sz="2300">
                <a:solidFill>
                  <a:schemeClr val="dk1"/>
                </a:solidFill>
              </a:rPr>
              <a:t>H</a:t>
            </a:r>
            <a:r>
              <a:rPr baseline="30000" lang="fr" sz="2300">
                <a:solidFill>
                  <a:schemeClr val="dk1"/>
                </a:solidFill>
              </a:rPr>
              <a:t>+</a:t>
            </a:r>
            <a:endParaRPr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lang="fr" sz="2300">
                <a:solidFill>
                  <a:schemeClr val="dk1"/>
                </a:solidFill>
              </a:rPr>
              <a:t>Équilibrer les charges avec des e</a:t>
            </a:r>
            <a:r>
              <a:rPr baseline="30000" lang="fr" sz="2300">
                <a:solidFill>
                  <a:schemeClr val="dk1"/>
                </a:solidFill>
              </a:rPr>
              <a:t>-</a:t>
            </a:r>
            <a:endParaRPr baseline="30000"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b="1" lang="fr" sz="2300">
                <a:solidFill>
                  <a:schemeClr val="dk1"/>
                </a:solidFill>
              </a:rPr>
              <a:t>Vérifier</a:t>
            </a:r>
            <a:r>
              <a:rPr lang="fr" sz="2300">
                <a:solidFill>
                  <a:schemeClr val="dk1"/>
                </a:solidFill>
              </a:rPr>
              <a:t> l’équilibre des espèces et des charges</a:t>
            </a:r>
            <a:endParaRPr sz="2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>
                <a:solidFill>
                  <a:schemeClr val="dk1"/>
                </a:solidFill>
              </a:rPr>
              <a:t>(6.	Optionnel : En milieu basique, rajouter des OH</a:t>
            </a:r>
            <a:r>
              <a:rPr baseline="30000" lang="fr">
                <a:solidFill>
                  <a:schemeClr val="dk1"/>
                </a:solidFill>
              </a:rPr>
              <a:t>-</a:t>
            </a:r>
            <a:r>
              <a:rPr lang="fr">
                <a:solidFill>
                  <a:schemeClr val="dk1"/>
                </a:solidFill>
              </a:rPr>
              <a:t> de part et d’autre pour compenser les H</a:t>
            </a:r>
            <a:r>
              <a:rPr baseline="30000" lang="fr">
                <a:solidFill>
                  <a:schemeClr val="dk1"/>
                </a:solidFill>
              </a:rPr>
              <a:t>+</a:t>
            </a:r>
            <a:r>
              <a:rPr lang="fr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Méthode : Équation bilan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lang="fr" sz="2300">
                <a:solidFill>
                  <a:schemeClr val="dk1"/>
                </a:solidFill>
              </a:rPr>
              <a:t>Repérer l’oxydant le plus fort et le réducteur le plus fort</a:t>
            </a:r>
            <a:endParaRPr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lang="fr" sz="2300">
                <a:solidFill>
                  <a:schemeClr val="dk1"/>
                </a:solidFill>
              </a:rPr>
              <a:t>Multiplier chaque demis équation pour qu’il y ait autant d’électrons échangés dans les deux demis équations</a:t>
            </a:r>
            <a:endParaRPr sz="2300">
              <a:solidFill>
                <a:schemeClr val="dk1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AutoNum type="arabicPeriod"/>
            </a:pPr>
            <a:r>
              <a:rPr lang="fr" sz="2300">
                <a:solidFill>
                  <a:schemeClr val="dk1"/>
                </a:solidFill>
              </a:rPr>
              <a:t>Sommer les équations pour faire </a:t>
            </a:r>
            <a:r>
              <a:rPr lang="fr" sz="2300">
                <a:solidFill>
                  <a:schemeClr val="dk1"/>
                </a:solidFill>
              </a:rPr>
              <a:t>disparaître</a:t>
            </a:r>
            <a:r>
              <a:rPr lang="fr" sz="2300">
                <a:solidFill>
                  <a:schemeClr val="dk1"/>
                </a:solidFill>
              </a:rPr>
              <a:t> les e</a:t>
            </a:r>
            <a:r>
              <a:rPr baseline="30000" lang="fr" sz="2300">
                <a:solidFill>
                  <a:schemeClr val="dk1"/>
                </a:solidFill>
              </a:rPr>
              <a:t>-</a:t>
            </a:r>
            <a:endParaRPr baseline="30000"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