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222ecb2d9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222ecb2d9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d222ecb2d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d222ecb2d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222ecb2d9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222ecb2d9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d222ecb2d9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d222ecb2d9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d222ecb2d9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d222ecb2d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d222ecb2d9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d222ecb2d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5" Type="http://schemas.openxmlformats.org/officeDocument/2006/relationships/image" Target="../media/image10.png"/><Relationship Id="rId6" Type="http://schemas.openxmlformats.org/officeDocument/2006/relationships/image" Target="../media/image6.png"/><Relationship Id="rId7" Type="http://schemas.openxmlformats.org/officeDocument/2006/relationships/image" Target="../media/image5.png"/><Relationship Id="rId8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10.png"/><Relationship Id="rId7" Type="http://schemas.openxmlformats.org/officeDocument/2006/relationships/image" Target="../media/image5.png"/><Relationship Id="rId8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9.png"/><Relationship Id="rId5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8.png"/><Relationship Id="rId6" Type="http://schemas.openxmlformats.org/officeDocument/2006/relationships/image" Target="../media/image10.png"/><Relationship Id="rId7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11" Type="http://schemas.openxmlformats.org/officeDocument/2006/relationships/image" Target="../media/image3.png"/><Relationship Id="rId10" Type="http://schemas.openxmlformats.org/officeDocument/2006/relationships/image" Target="../media/image2.png"/><Relationship Id="rId12" Type="http://schemas.openxmlformats.org/officeDocument/2006/relationships/image" Target="../media/image1.png"/><Relationship Id="rId9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6.png"/><Relationship Id="rId7" Type="http://schemas.openxmlformats.org/officeDocument/2006/relationships/image" Target="../media/image5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Synthèse chimique : du macroscopique au mécanisme réactionnel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 rotWithShape="1">
          <a:blip r:embed="rId3">
            <a:alphaModFix/>
          </a:blip>
          <a:srcRect b="16989" l="18108" r="12644" t="48541"/>
          <a:stretch/>
        </p:blipFill>
        <p:spPr>
          <a:xfrm>
            <a:off x="733875" y="1845413"/>
            <a:ext cx="2464150" cy="1667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87000" y="1554500"/>
            <a:ext cx="2878050" cy="190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3832" l="14522" r="71265" t="86605"/>
          <a:stretch/>
        </p:blipFill>
        <p:spPr>
          <a:xfrm>
            <a:off x="3714525" y="2523338"/>
            <a:ext cx="505750" cy="46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11675" y="2539234"/>
            <a:ext cx="505750" cy="430934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/>
          <p:nvPr/>
        </p:nvSpPr>
        <p:spPr>
          <a:xfrm>
            <a:off x="1465575" y="1522169"/>
            <a:ext cx="2335025" cy="1320600"/>
          </a:xfrm>
          <a:custGeom>
            <a:rect b="b" l="l" r="r" t="t"/>
            <a:pathLst>
              <a:path extrusionOk="0" h="52824" w="93401">
                <a:moveTo>
                  <a:pt x="0" y="23733"/>
                </a:moveTo>
                <a:cubicBezTo>
                  <a:pt x="5596" y="19859"/>
                  <a:pt x="21450" y="-3670"/>
                  <a:pt x="33573" y="491"/>
                </a:cubicBezTo>
                <a:cubicBezTo>
                  <a:pt x="45697" y="4652"/>
                  <a:pt x="62770" y="40377"/>
                  <a:pt x="72741" y="48698"/>
                </a:cubicBezTo>
                <a:cubicBezTo>
                  <a:pt x="82712" y="57019"/>
                  <a:pt x="89958" y="50132"/>
                  <a:pt x="93401" y="50419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pic>
        <p:nvPicPr>
          <p:cNvPr descr="\delta-" id="64" name="Google Shape;64;p14" title="MathEquation,#00000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52050" y="1903086"/>
            <a:ext cx="213526" cy="1678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delta+" id="65" name="Google Shape;65;p14" title="MathEquation,#00000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898087" y="2902425"/>
            <a:ext cx="213526" cy="1678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+" id="66" name="Google Shape;66;p14" title="MathEquation,#00000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904775" y="2595239"/>
            <a:ext cx="293250" cy="318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5"/>
          <p:cNvPicPr preferRelativeResize="0"/>
          <p:nvPr/>
        </p:nvPicPr>
        <p:blipFill rotWithShape="1">
          <a:blip r:embed="rId3">
            <a:alphaModFix/>
          </a:blip>
          <a:srcRect b="54312" l="15132" r="8671" t="0"/>
          <a:stretch/>
        </p:blipFill>
        <p:spPr>
          <a:xfrm>
            <a:off x="2905725" y="1790075"/>
            <a:ext cx="1841042" cy="1500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9950" y="1790075"/>
            <a:ext cx="1960150" cy="129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51425" y="1111525"/>
            <a:ext cx="2392825" cy="285797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5"/>
          <p:cNvSpPr/>
          <p:nvPr/>
        </p:nvSpPr>
        <p:spPr>
          <a:xfrm>
            <a:off x="1207325" y="1377518"/>
            <a:ext cx="2248925" cy="2383000"/>
          </a:xfrm>
          <a:custGeom>
            <a:rect b="b" l="l" r="r" t="t"/>
            <a:pathLst>
              <a:path extrusionOk="0" h="95320" w="89957">
                <a:moveTo>
                  <a:pt x="89957" y="17468"/>
                </a:moveTo>
                <a:cubicBezTo>
                  <a:pt x="87303" y="15172"/>
                  <a:pt x="82856" y="-9075"/>
                  <a:pt x="74032" y="3694"/>
                </a:cubicBezTo>
                <a:cubicBezTo>
                  <a:pt x="65209" y="16463"/>
                  <a:pt x="49355" y="85330"/>
                  <a:pt x="37016" y="94082"/>
                </a:cubicBezTo>
                <a:cubicBezTo>
                  <a:pt x="24677" y="102834"/>
                  <a:pt x="6169" y="62518"/>
                  <a:pt x="0" y="56205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75" name="Google Shape;75;p15"/>
          <p:cNvSpPr/>
          <p:nvPr/>
        </p:nvSpPr>
        <p:spPr>
          <a:xfrm>
            <a:off x="971027" y="2254525"/>
            <a:ext cx="194125" cy="258250"/>
          </a:xfrm>
          <a:custGeom>
            <a:rect b="b" l="l" r="r" t="t"/>
            <a:pathLst>
              <a:path extrusionOk="0" h="10330" w="7765">
                <a:moveTo>
                  <a:pt x="7765" y="10330"/>
                </a:moveTo>
                <a:cubicBezTo>
                  <a:pt x="6474" y="9684"/>
                  <a:pt x="90" y="8178"/>
                  <a:pt x="18" y="6456"/>
                </a:cubicBezTo>
                <a:cubicBezTo>
                  <a:pt x="-54" y="4734"/>
                  <a:pt x="6116" y="1076"/>
                  <a:pt x="7335" y="0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pic>
        <p:nvPicPr>
          <p:cNvPr id="76" name="Google Shape;76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85150" y="2512784"/>
            <a:ext cx="505750" cy="43093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delta+" id="77" name="Google Shape;77;p15" title="MathEquation,#00000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961325" y="2550000"/>
            <a:ext cx="213526" cy="1678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delta-" id="78" name="Google Shape;78;p15" title="MathEquation,#00000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481050" y="1664961"/>
            <a:ext cx="213526" cy="1678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+" id="79" name="Google Shape;79;p15" title="MathEquation,#00000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371375" y="2442839"/>
            <a:ext cx="293250" cy="318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1500" y="1186850"/>
            <a:ext cx="2392825" cy="285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17347" y="1344875"/>
            <a:ext cx="2152574" cy="2244476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6"/>
          <p:cNvSpPr/>
          <p:nvPr/>
        </p:nvSpPr>
        <p:spPr>
          <a:xfrm>
            <a:off x="1091138" y="989246"/>
            <a:ext cx="2623525" cy="1793400"/>
          </a:xfrm>
          <a:custGeom>
            <a:rect b="b" l="l" r="r" t="t"/>
            <a:pathLst>
              <a:path extrusionOk="0" h="71736" w="104941">
                <a:moveTo>
                  <a:pt x="58449" y="48924"/>
                </a:moveTo>
                <a:cubicBezTo>
                  <a:pt x="64260" y="48565"/>
                  <a:pt x="86211" y="53444"/>
                  <a:pt x="93313" y="46772"/>
                </a:cubicBezTo>
                <a:cubicBezTo>
                  <a:pt x="100415" y="40101"/>
                  <a:pt x="110602" y="16284"/>
                  <a:pt x="101061" y="8895"/>
                </a:cubicBezTo>
                <a:cubicBezTo>
                  <a:pt x="91520" y="1506"/>
                  <a:pt x="52853" y="-3085"/>
                  <a:pt x="36067" y="2439"/>
                </a:cubicBezTo>
                <a:cubicBezTo>
                  <a:pt x="19281" y="7963"/>
                  <a:pt x="3356" y="30488"/>
                  <a:pt x="343" y="42037"/>
                </a:cubicBezTo>
                <a:cubicBezTo>
                  <a:pt x="-2670" y="53587"/>
                  <a:pt x="15049" y="66786"/>
                  <a:pt x="17990" y="71736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87" name="Google Shape;87;p16"/>
          <p:cNvSpPr/>
          <p:nvPr/>
        </p:nvSpPr>
        <p:spPr>
          <a:xfrm>
            <a:off x="1721821" y="2436656"/>
            <a:ext cx="184925" cy="206125"/>
          </a:xfrm>
          <a:custGeom>
            <a:rect b="b" l="l" r="r" t="t"/>
            <a:pathLst>
              <a:path extrusionOk="0" h="8245" w="7397">
                <a:moveTo>
                  <a:pt x="510" y="8245"/>
                </a:moveTo>
                <a:cubicBezTo>
                  <a:pt x="510" y="6882"/>
                  <a:pt x="-638" y="713"/>
                  <a:pt x="510" y="67"/>
                </a:cubicBezTo>
                <a:cubicBezTo>
                  <a:pt x="1658" y="-579"/>
                  <a:pt x="6249" y="3654"/>
                  <a:pt x="7397" y="4371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pic>
        <p:nvPicPr>
          <p:cNvPr id="88" name="Google Shape;88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63138" y="2436659"/>
            <a:ext cx="505750" cy="4309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92649" y="1398675"/>
            <a:ext cx="2657600" cy="208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7"/>
          <p:cNvPicPr preferRelativeResize="0"/>
          <p:nvPr/>
        </p:nvPicPr>
        <p:blipFill rotWithShape="1">
          <a:blip r:embed="rId4">
            <a:alphaModFix/>
          </a:blip>
          <a:srcRect b="0" l="16430" r="44908" t="59329"/>
          <a:stretch/>
        </p:blipFill>
        <p:spPr>
          <a:xfrm>
            <a:off x="7491425" y="1519125"/>
            <a:ext cx="1280476" cy="140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62497" y="1398675"/>
            <a:ext cx="2152574" cy="2244476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595750" y="2356284"/>
            <a:ext cx="505750" cy="430934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7"/>
          <p:cNvSpPr/>
          <p:nvPr/>
        </p:nvSpPr>
        <p:spPr>
          <a:xfrm>
            <a:off x="1260153" y="1814225"/>
            <a:ext cx="248475" cy="279750"/>
          </a:xfrm>
          <a:custGeom>
            <a:rect b="b" l="l" r="r" t="t"/>
            <a:pathLst>
              <a:path extrusionOk="0" h="11190" w="9939">
                <a:moveTo>
                  <a:pt x="6495" y="0"/>
                </a:moveTo>
                <a:cubicBezTo>
                  <a:pt x="5419" y="1004"/>
                  <a:pt x="-535" y="4160"/>
                  <a:pt x="39" y="6025"/>
                </a:cubicBezTo>
                <a:cubicBezTo>
                  <a:pt x="613" y="7890"/>
                  <a:pt x="8289" y="10329"/>
                  <a:pt x="9939" y="11190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98" name="Google Shape;98;p17"/>
          <p:cNvSpPr/>
          <p:nvPr/>
        </p:nvSpPr>
        <p:spPr>
          <a:xfrm>
            <a:off x="1659275" y="2169300"/>
            <a:ext cx="193675" cy="183000"/>
          </a:xfrm>
          <a:custGeom>
            <a:rect b="b" l="l" r="r" t="t"/>
            <a:pathLst>
              <a:path extrusionOk="0" h="7320" w="7747">
                <a:moveTo>
                  <a:pt x="0" y="0"/>
                </a:moveTo>
                <a:cubicBezTo>
                  <a:pt x="502" y="1220"/>
                  <a:pt x="1721" y="7174"/>
                  <a:pt x="3012" y="7317"/>
                </a:cubicBezTo>
                <a:cubicBezTo>
                  <a:pt x="4303" y="7461"/>
                  <a:pt x="6958" y="1937"/>
                  <a:pt x="7747" y="861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pic>
        <p:nvPicPr>
          <p:cNvPr descr="+" id="99" name="Google Shape;99;p17" title="MathEquation,#00000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896225" y="2412289"/>
            <a:ext cx="293250" cy="318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1574" y="1172700"/>
            <a:ext cx="2657600" cy="208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8"/>
          <p:cNvPicPr preferRelativeResize="0"/>
          <p:nvPr/>
        </p:nvPicPr>
        <p:blipFill rotWithShape="1">
          <a:blip r:embed="rId4">
            <a:alphaModFix/>
          </a:blip>
          <a:srcRect b="42584" l="13119" r="0" t="0"/>
          <a:stretch/>
        </p:blipFill>
        <p:spPr>
          <a:xfrm>
            <a:off x="4984250" y="1172700"/>
            <a:ext cx="2442624" cy="1685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8"/>
          <p:cNvPicPr preferRelativeResize="0"/>
          <p:nvPr/>
        </p:nvPicPr>
        <p:blipFill rotWithShape="1">
          <a:blip r:embed="rId5">
            <a:alphaModFix/>
          </a:blip>
          <a:srcRect b="3832" l="14522" r="71265" t="86605"/>
          <a:stretch/>
        </p:blipFill>
        <p:spPr>
          <a:xfrm>
            <a:off x="8094025" y="1717375"/>
            <a:ext cx="505750" cy="46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961625" y="1997696"/>
            <a:ext cx="505750" cy="430934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8"/>
          <p:cNvSpPr/>
          <p:nvPr/>
        </p:nvSpPr>
        <p:spPr>
          <a:xfrm>
            <a:off x="1766875" y="1663575"/>
            <a:ext cx="184000" cy="165600"/>
          </a:xfrm>
          <a:custGeom>
            <a:rect b="b" l="l" r="r" t="t"/>
            <a:pathLst>
              <a:path extrusionOk="0" h="6624" w="7360">
                <a:moveTo>
                  <a:pt x="3013" y="0"/>
                </a:moveTo>
                <a:cubicBezTo>
                  <a:pt x="3730" y="1076"/>
                  <a:pt x="7819" y="5667"/>
                  <a:pt x="7317" y="6456"/>
                </a:cubicBezTo>
                <a:cubicBezTo>
                  <a:pt x="6815" y="7245"/>
                  <a:pt x="1220" y="5021"/>
                  <a:pt x="0" y="4734"/>
                </a:cubicBezTo>
              </a:path>
            </a:pathLst>
          </a:custGeom>
          <a:noFill/>
          <a:ln cap="flat" cmpd="sng" w="1905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pic>
        <p:nvPicPr>
          <p:cNvPr descr="+" id="109" name="Google Shape;109;p18" title="MathEquation,#00000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426875" y="1855876"/>
            <a:ext cx="293250" cy="318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19"/>
          <p:cNvPicPr preferRelativeResize="0"/>
          <p:nvPr/>
        </p:nvPicPr>
        <p:blipFill rotWithShape="1">
          <a:blip r:embed="rId3">
            <a:alphaModFix/>
          </a:blip>
          <a:srcRect b="16989" l="18108" r="12644" t="48541"/>
          <a:stretch/>
        </p:blipFill>
        <p:spPr>
          <a:xfrm>
            <a:off x="240499" y="385110"/>
            <a:ext cx="1422170" cy="962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41450" y="217210"/>
            <a:ext cx="1661048" cy="1100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9"/>
          <p:cNvPicPr preferRelativeResize="0"/>
          <p:nvPr/>
        </p:nvPicPr>
        <p:blipFill rotWithShape="1">
          <a:blip r:embed="rId3">
            <a:alphaModFix/>
          </a:blip>
          <a:srcRect b="3832" l="14522" r="71265" t="86605"/>
          <a:stretch/>
        </p:blipFill>
        <p:spPr>
          <a:xfrm>
            <a:off x="1960763" y="776375"/>
            <a:ext cx="291890" cy="267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593976" y="785549"/>
            <a:ext cx="291890" cy="248714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9"/>
          <p:cNvSpPr/>
          <p:nvPr/>
        </p:nvSpPr>
        <p:spPr>
          <a:xfrm>
            <a:off x="662795" y="198550"/>
            <a:ext cx="1347543" cy="762118"/>
          </a:xfrm>
          <a:custGeom>
            <a:rect b="b" l="l" r="r" t="t"/>
            <a:pathLst>
              <a:path extrusionOk="0" h="52824" w="93401">
                <a:moveTo>
                  <a:pt x="0" y="23733"/>
                </a:moveTo>
                <a:cubicBezTo>
                  <a:pt x="5596" y="19859"/>
                  <a:pt x="21450" y="-3670"/>
                  <a:pt x="33573" y="491"/>
                </a:cubicBezTo>
                <a:cubicBezTo>
                  <a:pt x="45697" y="4652"/>
                  <a:pt x="62770" y="40377"/>
                  <a:pt x="72741" y="48698"/>
                </a:cubicBezTo>
                <a:cubicBezTo>
                  <a:pt x="82712" y="57019"/>
                  <a:pt x="89958" y="50132"/>
                  <a:pt x="93401" y="50419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pic>
        <p:nvPicPr>
          <p:cNvPr descr="\delta-" id="119" name="Google Shape;119;p19" title="MathEquation,#00000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39560" y="418396"/>
            <a:ext cx="123236" cy="968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delta+" id="120" name="Google Shape;120;p19" title="MathEquation,#00000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066704" y="995165"/>
            <a:ext cx="123236" cy="968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9"/>
          <p:cNvPicPr preferRelativeResize="0"/>
          <p:nvPr/>
        </p:nvPicPr>
        <p:blipFill rotWithShape="1">
          <a:blip r:embed="rId3">
            <a:alphaModFix/>
          </a:blip>
          <a:srcRect b="54312" l="15132" r="8671" t="0"/>
          <a:stretch/>
        </p:blipFill>
        <p:spPr>
          <a:xfrm>
            <a:off x="1571351" y="1758628"/>
            <a:ext cx="1114865" cy="9088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839" y="1758628"/>
            <a:ext cx="1186992" cy="7861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415711" y="1347725"/>
            <a:ext cx="1449003" cy="1730676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9"/>
          <p:cNvSpPr/>
          <p:nvPr/>
        </p:nvSpPr>
        <p:spPr>
          <a:xfrm>
            <a:off x="542865" y="1508800"/>
            <a:ext cx="1361949" cy="1443145"/>
          </a:xfrm>
          <a:custGeom>
            <a:rect b="b" l="l" r="r" t="t"/>
            <a:pathLst>
              <a:path extrusionOk="0" h="95320" w="89957">
                <a:moveTo>
                  <a:pt x="89957" y="17468"/>
                </a:moveTo>
                <a:cubicBezTo>
                  <a:pt x="87303" y="15172"/>
                  <a:pt x="82856" y="-9075"/>
                  <a:pt x="74032" y="3694"/>
                </a:cubicBezTo>
                <a:cubicBezTo>
                  <a:pt x="65209" y="16463"/>
                  <a:pt x="49355" y="85330"/>
                  <a:pt x="37016" y="94082"/>
                </a:cubicBezTo>
                <a:cubicBezTo>
                  <a:pt x="24677" y="102834"/>
                  <a:pt x="6169" y="62518"/>
                  <a:pt x="0" y="56205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125" name="Google Shape;125;p19"/>
          <p:cNvSpPr/>
          <p:nvPr/>
        </p:nvSpPr>
        <p:spPr>
          <a:xfrm>
            <a:off x="399772" y="2039880"/>
            <a:ext cx="117562" cy="156396"/>
          </a:xfrm>
          <a:custGeom>
            <a:rect b="b" l="l" r="r" t="t"/>
            <a:pathLst>
              <a:path extrusionOk="0" h="10330" w="7765">
                <a:moveTo>
                  <a:pt x="7765" y="10330"/>
                </a:moveTo>
                <a:cubicBezTo>
                  <a:pt x="6474" y="9684"/>
                  <a:pt x="90" y="8178"/>
                  <a:pt x="18" y="6456"/>
                </a:cubicBezTo>
                <a:cubicBezTo>
                  <a:pt x="-54" y="4734"/>
                  <a:pt x="6116" y="1076"/>
                  <a:pt x="7335" y="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pic>
        <p:nvPicPr>
          <p:cNvPr id="126" name="Google Shape;126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12240" y="2196271"/>
            <a:ext cx="306263" cy="26095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delta+" id="127" name="Google Shape;127;p19" title="MathEquation,#00000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93897" y="2218808"/>
            <a:ext cx="129304" cy="10165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delta-" id="128" name="Google Shape;128;p19" title="MathEquation,#00000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919746" y="1682864"/>
            <a:ext cx="129304" cy="101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78216" y="3368526"/>
            <a:ext cx="1305745" cy="1559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869625" y="3260700"/>
            <a:ext cx="1548051" cy="1614175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9"/>
          <p:cNvSpPr/>
          <p:nvPr/>
        </p:nvSpPr>
        <p:spPr>
          <a:xfrm>
            <a:off x="750734" y="3260696"/>
            <a:ext cx="1431658" cy="978658"/>
          </a:xfrm>
          <a:custGeom>
            <a:rect b="b" l="l" r="r" t="t"/>
            <a:pathLst>
              <a:path extrusionOk="0" h="71736" w="104941">
                <a:moveTo>
                  <a:pt x="58449" y="48924"/>
                </a:moveTo>
                <a:cubicBezTo>
                  <a:pt x="64260" y="48565"/>
                  <a:pt x="86211" y="53444"/>
                  <a:pt x="93313" y="46772"/>
                </a:cubicBezTo>
                <a:cubicBezTo>
                  <a:pt x="100415" y="40101"/>
                  <a:pt x="110602" y="16284"/>
                  <a:pt x="101061" y="8895"/>
                </a:cubicBezTo>
                <a:cubicBezTo>
                  <a:pt x="91520" y="1506"/>
                  <a:pt x="52853" y="-3085"/>
                  <a:pt x="36067" y="2439"/>
                </a:cubicBezTo>
                <a:cubicBezTo>
                  <a:pt x="19281" y="7963"/>
                  <a:pt x="3356" y="30488"/>
                  <a:pt x="343" y="42037"/>
                </a:cubicBezTo>
                <a:cubicBezTo>
                  <a:pt x="-2670" y="53587"/>
                  <a:pt x="15049" y="66786"/>
                  <a:pt x="17990" y="71736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132" name="Google Shape;132;p19"/>
          <p:cNvSpPr/>
          <p:nvPr/>
        </p:nvSpPr>
        <p:spPr>
          <a:xfrm>
            <a:off x="1094893" y="4050535"/>
            <a:ext cx="100914" cy="112482"/>
          </a:xfrm>
          <a:custGeom>
            <a:rect b="b" l="l" r="r" t="t"/>
            <a:pathLst>
              <a:path extrusionOk="0" h="8245" w="7397">
                <a:moveTo>
                  <a:pt x="510" y="8245"/>
                </a:moveTo>
                <a:cubicBezTo>
                  <a:pt x="510" y="6882"/>
                  <a:pt x="-638" y="713"/>
                  <a:pt x="510" y="67"/>
                </a:cubicBezTo>
                <a:cubicBezTo>
                  <a:pt x="1658" y="-579"/>
                  <a:pt x="6249" y="3654"/>
                  <a:pt x="7397" y="4371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pic>
        <p:nvPicPr>
          <p:cNvPr id="133" name="Google Shape;133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81668" y="4050537"/>
            <a:ext cx="275984" cy="23515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4" name="Google Shape;134;p19"/>
          <p:cNvCxnSpPr/>
          <p:nvPr/>
        </p:nvCxnSpPr>
        <p:spPr>
          <a:xfrm>
            <a:off x="4948000" y="146625"/>
            <a:ext cx="0" cy="4852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35" name="Google Shape;135;p19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924839" y="1098750"/>
            <a:ext cx="1443579" cy="11303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9"/>
          <p:cNvPicPr preferRelativeResize="0"/>
          <p:nvPr/>
        </p:nvPicPr>
        <p:blipFill rotWithShape="1">
          <a:blip r:embed="rId11">
            <a:alphaModFix/>
          </a:blip>
          <a:srcRect b="0" l="16430" r="44908" t="59329"/>
          <a:stretch/>
        </p:blipFill>
        <p:spPr>
          <a:xfrm>
            <a:off x="8379460" y="1164177"/>
            <a:ext cx="695541" cy="763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159699" y="1022550"/>
            <a:ext cx="1169256" cy="1219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68172" y="1618913"/>
            <a:ext cx="274718" cy="234079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19"/>
          <p:cNvSpPr/>
          <p:nvPr/>
        </p:nvSpPr>
        <p:spPr>
          <a:xfrm>
            <a:off x="5375701" y="1248273"/>
            <a:ext cx="134972" cy="151960"/>
          </a:xfrm>
          <a:custGeom>
            <a:rect b="b" l="l" r="r" t="t"/>
            <a:pathLst>
              <a:path extrusionOk="0" h="11190" w="9939">
                <a:moveTo>
                  <a:pt x="6495" y="0"/>
                </a:moveTo>
                <a:cubicBezTo>
                  <a:pt x="5419" y="1004"/>
                  <a:pt x="-535" y="4160"/>
                  <a:pt x="39" y="6025"/>
                </a:cubicBezTo>
                <a:cubicBezTo>
                  <a:pt x="613" y="7890"/>
                  <a:pt x="8289" y="10329"/>
                  <a:pt x="9939" y="11190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sp>
        <p:nvSpPr>
          <p:cNvPr id="140" name="Google Shape;140;p19"/>
          <p:cNvSpPr/>
          <p:nvPr/>
        </p:nvSpPr>
        <p:spPr>
          <a:xfrm>
            <a:off x="5592500" y="1441146"/>
            <a:ext cx="105204" cy="99406"/>
          </a:xfrm>
          <a:custGeom>
            <a:rect b="b" l="l" r="r" t="t"/>
            <a:pathLst>
              <a:path extrusionOk="0" h="7320" w="7747">
                <a:moveTo>
                  <a:pt x="0" y="0"/>
                </a:moveTo>
                <a:cubicBezTo>
                  <a:pt x="502" y="1220"/>
                  <a:pt x="1721" y="7174"/>
                  <a:pt x="3012" y="7317"/>
                </a:cubicBezTo>
                <a:cubicBezTo>
                  <a:pt x="4303" y="7461"/>
                  <a:pt x="6958" y="1937"/>
                  <a:pt x="7747" y="861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pic>
        <p:nvPicPr>
          <p:cNvPr id="141" name="Google Shape;141;p1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5156175" y="2882075"/>
            <a:ext cx="1443566" cy="1130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9"/>
          <p:cNvPicPr preferRelativeResize="0"/>
          <p:nvPr/>
        </p:nvPicPr>
        <p:blipFill rotWithShape="1">
          <a:blip r:embed="rId11">
            <a:alphaModFix/>
          </a:blip>
          <a:srcRect b="42584" l="13119" r="0" t="0"/>
          <a:stretch/>
        </p:blipFill>
        <p:spPr>
          <a:xfrm>
            <a:off x="7101763" y="2882075"/>
            <a:ext cx="1326794" cy="9154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9"/>
          <p:cNvPicPr preferRelativeResize="0"/>
          <p:nvPr/>
        </p:nvPicPr>
        <p:blipFill rotWithShape="1">
          <a:blip r:embed="rId3">
            <a:alphaModFix/>
          </a:blip>
          <a:srcRect b="3832" l="14522" r="71265" t="86605"/>
          <a:stretch/>
        </p:blipFill>
        <p:spPr>
          <a:xfrm>
            <a:off x="8638543" y="3177934"/>
            <a:ext cx="274715" cy="2513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622490" y="3330200"/>
            <a:ext cx="274715" cy="234077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9"/>
          <p:cNvSpPr/>
          <p:nvPr/>
        </p:nvSpPr>
        <p:spPr>
          <a:xfrm>
            <a:off x="5582737" y="3148710"/>
            <a:ext cx="99949" cy="89954"/>
          </a:xfrm>
          <a:custGeom>
            <a:rect b="b" l="l" r="r" t="t"/>
            <a:pathLst>
              <a:path extrusionOk="0" h="6624" w="7360">
                <a:moveTo>
                  <a:pt x="3013" y="0"/>
                </a:moveTo>
                <a:cubicBezTo>
                  <a:pt x="3730" y="1076"/>
                  <a:pt x="7819" y="5667"/>
                  <a:pt x="7317" y="6456"/>
                </a:cubicBezTo>
                <a:cubicBezTo>
                  <a:pt x="6815" y="7245"/>
                  <a:pt x="1220" y="5021"/>
                  <a:pt x="0" y="4734"/>
                </a:cubicBezTo>
              </a:path>
            </a:pathLst>
          </a:cu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sp>
      <p:pic>
        <p:nvPicPr>
          <p:cNvPr descr="+" id="146" name="Google Shape;146;p19" title="MathEquation,#00000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524000" y="894613"/>
            <a:ext cx="134976" cy="14678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+" id="147" name="Google Shape;147;p19" title="MathEquation,#00000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219200" y="2190013"/>
            <a:ext cx="134976" cy="14678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+" id="148" name="Google Shape;148;p19" title="MathEquation,#00000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233450" y="1472726"/>
            <a:ext cx="134976" cy="14678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+" id="149" name="Google Shape;149;p19" title="MathEquation,#00000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8379450" y="3266388"/>
            <a:ext cx="134976" cy="1467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