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d461ba14b9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d461ba14b9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d2ccbac82a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d2ccbac82a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d2ccbac82a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d2ccbac82a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d2ccbac82a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d2ccbac82a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d2ccbac82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d2ccbac82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d2ccbac82a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d2ccbac82a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d2ccbac82a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d2ccbac82a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d461ba14b9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d461ba14b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d461ba14b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d461ba14b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173290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Caractérisation par spectroscopie en synthèse organique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839200" cy="4537363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 txBox="1"/>
          <p:nvPr/>
        </p:nvSpPr>
        <p:spPr>
          <a:xfrm>
            <a:off x="4080375" y="3944775"/>
            <a:ext cx="110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Butane-2-ol</a:t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80375" y="3351500"/>
            <a:ext cx="813007" cy="593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476250"/>
            <a:ext cx="8229600" cy="419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476250"/>
            <a:ext cx="8229600" cy="41910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6"/>
          <p:cNvSpPr/>
          <p:nvPr/>
        </p:nvSpPr>
        <p:spPr>
          <a:xfrm>
            <a:off x="744625" y="1211625"/>
            <a:ext cx="3594000" cy="828600"/>
          </a:xfrm>
          <a:prstGeom prst="rect">
            <a:avLst/>
          </a:prstGeom>
          <a:noFill/>
          <a:ln cap="flat" cmpd="sng" w="76200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6"/>
          <p:cNvSpPr/>
          <p:nvPr/>
        </p:nvSpPr>
        <p:spPr>
          <a:xfrm>
            <a:off x="744625" y="3256125"/>
            <a:ext cx="3594000" cy="387300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6"/>
          <p:cNvSpPr/>
          <p:nvPr/>
        </p:nvSpPr>
        <p:spPr>
          <a:xfrm>
            <a:off x="4813825" y="3551050"/>
            <a:ext cx="3594000" cy="387300"/>
          </a:xfrm>
          <a:prstGeom prst="rect">
            <a:avLst/>
          </a:prstGeom>
          <a:noFill/>
          <a:ln cap="flat" cmpd="sng" w="762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6"/>
          <p:cNvSpPr/>
          <p:nvPr/>
        </p:nvSpPr>
        <p:spPr>
          <a:xfrm>
            <a:off x="4813825" y="4008250"/>
            <a:ext cx="3594000" cy="324000"/>
          </a:xfrm>
          <a:prstGeom prst="rect">
            <a:avLst/>
          </a:prstGeom>
          <a:noFill/>
          <a:ln cap="flat" cmpd="sng" w="76200">
            <a:solidFill>
              <a:srgbClr val="FF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/>
          <p:nvPr/>
        </p:nvSpPr>
        <p:spPr>
          <a:xfrm>
            <a:off x="701575" y="2093975"/>
            <a:ext cx="3637200" cy="1113600"/>
          </a:xfrm>
          <a:prstGeom prst="rect">
            <a:avLst/>
          </a:prstGeom>
          <a:solidFill>
            <a:srgbClr val="6F6F6F">
              <a:alpha val="6863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6"/>
          <p:cNvSpPr/>
          <p:nvPr/>
        </p:nvSpPr>
        <p:spPr>
          <a:xfrm>
            <a:off x="701575" y="3694175"/>
            <a:ext cx="3637200" cy="724200"/>
          </a:xfrm>
          <a:prstGeom prst="rect">
            <a:avLst/>
          </a:prstGeom>
          <a:solidFill>
            <a:srgbClr val="6F6F6F">
              <a:alpha val="6863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6"/>
          <p:cNvSpPr/>
          <p:nvPr/>
        </p:nvSpPr>
        <p:spPr>
          <a:xfrm>
            <a:off x="4816375" y="1286950"/>
            <a:ext cx="3637200" cy="2217000"/>
          </a:xfrm>
          <a:prstGeom prst="rect">
            <a:avLst/>
          </a:prstGeom>
          <a:solidFill>
            <a:srgbClr val="6F6F6F">
              <a:alpha val="6863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839200" cy="4537363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7"/>
          <p:cNvSpPr txBox="1"/>
          <p:nvPr/>
        </p:nvSpPr>
        <p:spPr>
          <a:xfrm>
            <a:off x="4080375" y="3944775"/>
            <a:ext cx="110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Butane-2-ol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39825"/>
            <a:ext cx="9144001" cy="3605601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8"/>
          <p:cNvSpPr/>
          <p:nvPr/>
        </p:nvSpPr>
        <p:spPr>
          <a:xfrm>
            <a:off x="1261125" y="639825"/>
            <a:ext cx="1108200" cy="3584700"/>
          </a:xfrm>
          <a:prstGeom prst="rect">
            <a:avLst/>
          </a:prstGeom>
          <a:solidFill>
            <a:srgbClr val="2CA510">
              <a:alpha val="5568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8"/>
          <p:cNvSpPr/>
          <p:nvPr/>
        </p:nvSpPr>
        <p:spPr>
          <a:xfrm>
            <a:off x="5737475" y="639825"/>
            <a:ext cx="366000" cy="3584700"/>
          </a:xfrm>
          <a:prstGeom prst="rect">
            <a:avLst/>
          </a:prstGeom>
          <a:solidFill>
            <a:srgbClr val="A5A310">
              <a:alpha val="5568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2" name="Google Shape;92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92575" y="1427925"/>
            <a:ext cx="813007" cy="593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51700" y="3224926"/>
            <a:ext cx="845731" cy="593274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8"/>
          <p:cNvSpPr txBox="1"/>
          <p:nvPr/>
        </p:nvSpPr>
        <p:spPr>
          <a:xfrm>
            <a:off x="4101900" y="1878750"/>
            <a:ext cx="110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Butane-2-ol</a:t>
            </a:r>
            <a:endParaRPr/>
          </a:p>
        </p:txBody>
      </p:sp>
      <p:sp>
        <p:nvSpPr>
          <p:cNvPr id="95" name="Google Shape;95;p18"/>
          <p:cNvSpPr txBox="1"/>
          <p:nvPr/>
        </p:nvSpPr>
        <p:spPr>
          <a:xfrm>
            <a:off x="4020477" y="3709800"/>
            <a:ext cx="1286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Butane-2-one</a:t>
            </a:r>
            <a:endParaRPr/>
          </a:p>
        </p:txBody>
      </p:sp>
      <p:sp>
        <p:nvSpPr>
          <p:cNvPr id="96" name="Google Shape;96;p18"/>
          <p:cNvSpPr txBox="1"/>
          <p:nvPr/>
        </p:nvSpPr>
        <p:spPr>
          <a:xfrm>
            <a:off x="1433300" y="4224525"/>
            <a:ext cx="581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O-H</a:t>
            </a:r>
            <a:endParaRPr/>
          </a:p>
        </p:txBody>
      </p:sp>
      <p:sp>
        <p:nvSpPr>
          <p:cNvPr id="97" name="Google Shape;97;p18"/>
          <p:cNvSpPr txBox="1"/>
          <p:nvPr/>
        </p:nvSpPr>
        <p:spPr>
          <a:xfrm>
            <a:off x="5629925" y="4224525"/>
            <a:ext cx="581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C=O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9"/>
          <p:cNvPicPr preferRelativeResize="0"/>
          <p:nvPr/>
        </p:nvPicPr>
        <p:blipFill rotWithShape="1">
          <a:blip r:embed="rId3">
            <a:alphaModFix/>
          </a:blip>
          <a:srcRect b="0" l="-3640" r="3639" t="0"/>
          <a:stretch/>
        </p:blipFill>
        <p:spPr>
          <a:xfrm>
            <a:off x="152400" y="152400"/>
            <a:ext cx="8343900" cy="4695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9" name="Google Shape;10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00200" y="500063"/>
            <a:ext cx="5943600" cy="414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6" name="Google Shape;11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14575" y="1143000"/>
            <a:ext cx="4514850" cy="285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