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461ba14b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461ba14b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ccbac82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ccbac82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2ccbac82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2ccbac82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2ccbac82a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2ccbac82a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2ccbac8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2ccbac8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2ccbac82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2ccbac82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2ccbac82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2ccbac82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461ba14b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461ba14b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461ba14b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461ba14b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7329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Caractérisation par spectroscopie en synthèse organique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453736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4080375" y="3944775"/>
            <a:ext cx="110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Butane-2-ol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0375" y="3351500"/>
            <a:ext cx="813007" cy="59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76250"/>
            <a:ext cx="8229600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76250"/>
            <a:ext cx="82296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/>
          <p:nvPr/>
        </p:nvSpPr>
        <p:spPr>
          <a:xfrm>
            <a:off x="744625" y="1211625"/>
            <a:ext cx="3594000" cy="8286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744625" y="3256125"/>
            <a:ext cx="3594000" cy="3873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4813825" y="3551050"/>
            <a:ext cx="3594000" cy="387300"/>
          </a:xfrm>
          <a:prstGeom prst="rect">
            <a:avLst/>
          </a:prstGeom>
          <a:noFill/>
          <a:ln cap="flat" cmpd="sng" w="762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4813825" y="4008250"/>
            <a:ext cx="3594000" cy="324000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701575" y="2093975"/>
            <a:ext cx="3637200" cy="1113600"/>
          </a:xfrm>
          <a:prstGeom prst="rect">
            <a:avLst/>
          </a:prstGeom>
          <a:solidFill>
            <a:srgbClr val="6F6F6F">
              <a:alpha val="686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701575" y="3694175"/>
            <a:ext cx="3637200" cy="724200"/>
          </a:xfrm>
          <a:prstGeom prst="rect">
            <a:avLst/>
          </a:prstGeom>
          <a:solidFill>
            <a:srgbClr val="6F6F6F">
              <a:alpha val="686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4816375" y="1286950"/>
            <a:ext cx="3637200" cy="2217000"/>
          </a:xfrm>
          <a:prstGeom prst="rect">
            <a:avLst/>
          </a:prstGeom>
          <a:solidFill>
            <a:srgbClr val="6F6F6F">
              <a:alpha val="686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4537363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4080375" y="3944775"/>
            <a:ext cx="110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Butane-2-ol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39825"/>
            <a:ext cx="9144001" cy="36056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/>
          <p:nvPr/>
        </p:nvSpPr>
        <p:spPr>
          <a:xfrm>
            <a:off x="1261125" y="639825"/>
            <a:ext cx="1108200" cy="3584700"/>
          </a:xfrm>
          <a:prstGeom prst="rect">
            <a:avLst/>
          </a:prstGeom>
          <a:solidFill>
            <a:srgbClr val="2CA510">
              <a:alpha val="5568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5737475" y="639825"/>
            <a:ext cx="366000" cy="3584700"/>
          </a:xfrm>
          <a:prstGeom prst="rect">
            <a:avLst/>
          </a:prstGeom>
          <a:solidFill>
            <a:srgbClr val="A5A310">
              <a:alpha val="5568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2575" y="1427925"/>
            <a:ext cx="813007" cy="59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1700" y="3224926"/>
            <a:ext cx="845731" cy="59327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4101900" y="1878750"/>
            <a:ext cx="110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Butane-2-ol</a:t>
            </a: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4020477" y="3709800"/>
            <a:ext cx="128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Butane-2-one</a:t>
            </a: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1433300" y="4224525"/>
            <a:ext cx="5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O-H</a:t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5629925" y="4224525"/>
            <a:ext cx="5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C=O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0" l="-3640" r="3639" t="0"/>
          <a:stretch/>
        </p:blipFill>
        <p:spPr>
          <a:xfrm>
            <a:off x="152400" y="152400"/>
            <a:ext cx="8343900" cy="469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500063"/>
            <a:ext cx="5943600" cy="414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575" y="1143000"/>
            <a:ext cx="451485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