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5b8934b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5b8934b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5b8934b9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5b8934b9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5b8934b9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5b8934b9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b8934b9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b8934b9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5b8934b9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5b8934b9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5b8934b9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5b8934b9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5b8934b9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5b8934b9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5b8934b9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5b8934b9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Classification périodique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Avant Lavoisier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125" y="445025"/>
            <a:ext cx="3723275" cy="42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800" y="4599125"/>
            <a:ext cx="3097275" cy="31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Lavoisier : 1789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300" y="434775"/>
            <a:ext cx="2356950" cy="42739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873200" y="1932600"/>
            <a:ext cx="22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Classification par famille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Prédiction du tableau de Mandeliev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92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8850" y="3978637"/>
            <a:ext cx="15716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11550"/>
            <a:ext cx="7629574" cy="48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7426875" y="4795750"/>
            <a:ext cx="203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Wikipedia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Règle de Klechkowsky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1017725"/>
            <a:ext cx="502454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5543800" y="4751825"/>
            <a:ext cx="32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Chimie-tout-en-un MPSI/PTSI : Fosset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Règle de Hund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70125"/>
            <a:ext cx="4772025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5156400" y="3051675"/>
            <a:ext cx="147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Azote N (Z=7)</a:t>
            </a:r>
            <a:endParaRPr sz="1600"/>
          </a:p>
        </p:txBody>
      </p:sp>
      <p:sp>
        <p:nvSpPr>
          <p:cNvPr id="96" name="Google Shape;96;p19"/>
          <p:cNvSpPr txBox="1"/>
          <p:nvPr/>
        </p:nvSpPr>
        <p:spPr>
          <a:xfrm>
            <a:off x="5543800" y="4751825"/>
            <a:ext cx="328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Chimie-tout-en-un MPSI/PTSI : Fosset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Structure en bloc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075" y="933375"/>
            <a:ext cx="6284524" cy="40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Electronégativité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75" y="1017725"/>
            <a:ext cx="5538636" cy="397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