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6bdde316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6bdde316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6bdde31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6bdde31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6bdde31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6bdde31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6bdde31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6bdde31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6bdde316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6bdde316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6bdde316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6bdde316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Solide cristallin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8609" l="0" r="11979" t="0"/>
          <a:stretch/>
        </p:blipFill>
        <p:spPr>
          <a:xfrm>
            <a:off x="152400" y="356100"/>
            <a:ext cx="8716374" cy="43811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7071775" y="4762575"/>
            <a:ext cx="18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Wikipedia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Décrire une structure périodique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20200"/>
            <a:ext cx="8839201" cy="1551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Empilement ABC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23206" l="0" r="20382" t="0"/>
          <a:stretch/>
        </p:blipFill>
        <p:spPr>
          <a:xfrm>
            <a:off x="453700" y="1127075"/>
            <a:ext cx="8038450" cy="27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124850" y="4375200"/>
            <a:ext cx="270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Dunod Fosset MPSI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Décrire une structure périodique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01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Alliage de titane </a:t>
            </a:r>
            <a:endParaRPr/>
          </a:p>
        </p:txBody>
      </p:sp>
      <p:pic>
        <p:nvPicPr>
          <p:cNvPr descr="\text{AlNi}_2\text{Ti}" id="85" name="Google Shape;85;p1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075" y="485675"/>
            <a:ext cx="1240126" cy="4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20525"/>
            <a:ext cx="5810924" cy="32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2673" y="3564573"/>
            <a:ext cx="5199024" cy="12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Cristal ionique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3475"/>
            <a:ext cx="8839200" cy="203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