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8941c65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8941c65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8941c65a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8941c65a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8941c65a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8941c65a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8941c65a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8941c65a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Diagramme EpH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Diagramme E pH du manganèse</a:t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1213" y="1017725"/>
            <a:ext cx="5721563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Diagramme E pH du manganèse</a:t>
            </a:r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213" y="1017588"/>
            <a:ext cx="5721563" cy="382097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/>
          <p:nvPr/>
        </p:nvSpPr>
        <p:spPr>
          <a:xfrm>
            <a:off x="1358525" y="2119375"/>
            <a:ext cx="2404425" cy="1617400"/>
          </a:xfrm>
          <a:custGeom>
            <a:rect b="b" l="l" r="r" t="t"/>
            <a:pathLst>
              <a:path extrusionOk="0" h="64696" w="96177">
                <a:moveTo>
                  <a:pt x="495" y="0"/>
                </a:moveTo>
                <a:lnTo>
                  <a:pt x="96177" y="24540"/>
                </a:lnTo>
                <a:lnTo>
                  <a:pt x="95929" y="64696"/>
                </a:lnTo>
                <a:lnTo>
                  <a:pt x="0" y="64448"/>
                </a:lnTo>
                <a:close/>
              </a:path>
            </a:pathLst>
          </a:custGeom>
          <a:solidFill>
            <a:srgbClr val="FFD966">
              <a:alpha val="7337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Google Shape;68;p15"/>
          <p:cNvSpPr/>
          <p:nvPr/>
        </p:nvSpPr>
        <p:spPr>
          <a:xfrm>
            <a:off x="1364725" y="1834300"/>
            <a:ext cx="4381250" cy="2478800"/>
          </a:xfrm>
          <a:custGeom>
            <a:rect b="b" l="l" r="r" t="t"/>
            <a:pathLst>
              <a:path extrusionOk="0" h="99152" w="175250">
                <a:moveTo>
                  <a:pt x="247" y="0"/>
                </a:moveTo>
                <a:lnTo>
                  <a:pt x="167318" y="28754"/>
                </a:lnTo>
                <a:lnTo>
                  <a:pt x="175250" y="30985"/>
                </a:lnTo>
                <a:lnTo>
                  <a:pt x="175250" y="99152"/>
                </a:lnTo>
                <a:lnTo>
                  <a:pt x="0" y="98409"/>
                </a:lnTo>
                <a:lnTo>
                  <a:pt x="0" y="75851"/>
                </a:lnTo>
                <a:lnTo>
                  <a:pt x="96177" y="76347"/>
                </a:lnTo>
                <a:lnTo>
                  <a:pt x="96177" y="35695"/>
                </a:lnTo>
                <a:lnTo>
                  <a:pt x="495" y="11403"/>
                </a:lnTo>
                <a:close/>
              </a:path>
            </a:pathLst>
          </a:custGeom>
          <a:solidFill>
            <a:srgbClr val="93C47D">
              <a:alpha val="7174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Google Shape;69;p15"/>
          <p:cNvSpPr/>
          <p:nvPr/>
        </p:nvSpPr>
        <p:spPr>
          <a:xfrm>
            <a:off x="1370900" y="1574025"/>
            <a:ext cx="4381275" cy="1053500"/>
          </a:xfrm>
          <a:custGeom>
            <a:rect b="b" l="l" r="r" t="t"/>
            <a:pathLst>
              <a:path extrusionOk="0" h="42140" w="175251">
                <a:moveTo>
                  <a:pt x="0" y="0"/>
                </a:moveTo>
                <a:lnTo>
                  <a:pt x="175251" y="248"/>
                </a:lnTo>
                <a:lnTo>
                  <a:pt x="175251" y="42140"/>
                </a:lnTo>
                <a:lnTo>
                  <a:pt x="168063" y="39165"/>
                </a:lnTo>
                <a:lnTo>
                  <a:pt x="248" y="10163"/>
                </a:lnTo>
                <a:close/>
              </a:path>
            </a:pathLst>
          </a:custGeom>
          <a:solidFill>
            <a:srgbClr val="FFD966">
              <a:alpha val="7337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Google Shape;70;p15"/>
          <p:cNvSpPr/>
          <p:nvPr/>
        </p:nvSpPr>
        <p:spPr>
          <a:xfrm>
            <a:off x="6557800" y="1561650"/>
            <a:ext cx="644400" cy="272700"/>
          </a:xfrm>
          <a:prstGeom prst="rect">
            <a:avLst/>
          </a:prstGeom>
          <a:solidFill>
            <a:srgbClr val="93C47D">
              <a:alpha val="7174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6557800" y="2095050"/>
            <a:ext cx="644400" cy="272700"/>
          </a:xfrm>
          <a:prstGeom prst="rect">
            <a:avLst/>
          </a:prstGeom>
          <a:solidFill>
            <a:srgbClr val="FFD966">
              <a:alpha val="7337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7199525" y="1524450"/>
            <a:ext cx="1164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Existence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7165425" y="2031300"/>
            <a:ext cx="136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Prédominance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Superposition</a:t>
            </a:r>
            <a:r>
              <a:rPr lang="fr"/>
              <a:t> de diagramme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275" y="1017725"/>
            <a:ext cx="6452029" cy="382097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1181550" y="2106975"/>
            <a:ext cx="5131125" cy="1412925"/>
          </a:xfrm>
          <a:custGeom>
            <a:rect b="b" l="l" r="r" t="t"/>
            <a:pathLst>
              <a:path extrusionOk="0" h="56517" w="205245">
                <a:moveTo>
                  <a:pt x="992" y="0"/>
                </a:moveTo>
                <a:lnTo>
                  <a:pt x="205245" y="22805"/>
                </a:lnTo>
                <a:lnTo>
                  <a:pt x="204253" y="56517"/>
                </a:lnTo>
                <a:lnTo>
                  <a:pt x="0" y="32720"/>
                </a:lnTo>
                <a:close/>
              </a:path>
            </a:pathLst>
          </a:custGeom>
          <a:solidFill>
            <a:srgbClr val="49B2FF">
              <a:alpha val="4902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Titrage de Winkler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