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e65b7393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e65b739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e65b7393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e65b7393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e65b7393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e65b7393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e65b73939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e65b7393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Conversion réciproque d’énergie électrique en énergie chimique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-40900" y="-47350"/>
            <a:ext cx="9184800" cy="5240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826" y="342900"/>
            <a:ext cx="8144830" cy="63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/>
          <p:nvPr/>
        </p:nvSpPr>
        <p:spPr>
          <a:xfrm>
            <a:off x="609825" y="4221475"/>
            <a:ext cx="8366400" cy="3067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/>
          <p:nvPr/>
        </p:nvSpPr>
        <p:spPr>
          <a:xfrm>
            <a:off x="2670738" y="3002275"/>
            <a:ext cx="4023000" cy="3067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588" y="-1619250"/>
            <a:ext cx="8144830" cy="63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/>
          <p:nvPr/>
        </p:nvSpPr>
        <p:spPr>
          <a:xfrm>
            <a:off x="403800" y="-1779275"/>
            <a:ext cx="8366400" cy="3067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/>
          <p:nvPr/>
        </p:nvSpPr>
        <p:spPr>
          <a:xfrm>
            <a:off x="2575488" y="-693425"/>
            <a:ext cx="4023000" cy="3067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8712" y="0"/>
            <a:ext cx="655273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