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f1cde68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f1cde68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3f1cde688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3f1cde68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3f1cde6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3f1cde6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3f1cde68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3f1cde68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3f1cde68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3f1cde68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3f1cde68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3f1cde68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Cinétique </a:t>
            </a:r>
            <a:r>
              <a:rPr lang="fr"/>
              <a:t>électrochimique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Transferts dans </a:t>
            </a:r>
            <a:r>
              <a:rPr lang="fr"/>
              <a:t>l'électrode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8150" y="1017725"/>
            <a:ext cx="651510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11174" l="0" r="0" t="0"/>
          <a:stretch/>
        </p:blipFill>
        <p:spPr>
          <a:xfrm>
            <a:off x="1953400" y="651200"/>
            <a:ext cx="5059600" cy="408020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Montage à 3 électrodes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6569700" y="4424700"/>
            <a:ext cx="25743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>
                <a:solidFill>
                  <a:schemeClr val="dk1"/>
                </a:solidFill>
              </a:rPr>
              <a:t>Source : E. Thibierge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Surtension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098" y="1017723"/>
            <a:ext cx="5370016" cy="36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7086950" y="4639825"/>
            <a:ext cx="187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Natan MP/PT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Potentiel mixte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650" y="1017725"/>
            <a:ext cx="5453410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/>
          <p:nvPr/>
        </p:nvSpPr>
        <p:spPr>
          <a:xfrm>
            <a:off x="5484375" y="3403550"/>
            <a:ext cx="1937700" cy="35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5484375" y="3354350"/>
            <a:ext cx="181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Potentiel Mixte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Anode sacrificielle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998" y="445025"/>
            <a:ext cx="5869976" cy="44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000" y="1383800"/>
            <a:ext cx="26670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Anode</a:t>
            </a:r>
            <a:r>
              <a:rPr lang="fr"/>
              <a:t> sacrificielle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6100" y="569900"/>
            <a:ext cx="6057900" cy="458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09075"/>
            <a:ext cx="2686050" cy="375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