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d3f1cde688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d3f1cde688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d3f1cde688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d3f1cde688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d3f1cde68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d3f1cde68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d3f1cde688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d3f1cde688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d3f1cde688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d3f1cde688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d3f1cde688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d3f1cde688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8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Cinétique </a:t>
            </a:r>
            <a:r>
              <a:rPr lang="fr"/>
              <a:t>électrochimique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Transferts dans </a:t>
            </a:r>
            <a:r>
              <a:rPr lang="fr"/>
              <a:t>l'électrode</a:t>
            </a:r>
            <a:endParaRPr/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68150" y="1017725"/>
            <a:ext cx="6515100" cy="3676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5"/>
          <p:cNvPicPr preferRelativeResize="0"/>
          <p:nvPr/>
        </p:nvPicPr>
        <p:blipFill rotWithShape="1">
          <a:blip r:embed="rId3">
            <a:alphaModFix/>
          </a:blip>
          <a:srcRect b="11174" l="0" r="0" t="0"/>
          <a:stretch/>
        </p:blipFill>
        <p:spPr>
          <a:xfrm>
            <a:off x="1953400" y="651200"/>
            <a:ext cx="5059600" cy="4080201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Montage à 3 électrodes</a:t>
            </a:r>
            <a:endParaRPr/>
          </a:p>
        </p:txBody>
      </p:sp>
      <p:sp>
        <p:nvSpPr>
          <p:cNvPr id="68" name="Google Shape;68;p15"/>
          <p:cNvSpPr txBox="1"/>
          <p:nvPr/>
        </p:nvSpPr>
        <p:spPr>
          <a:xfrm>
            <a:off x="6569700" y="4424700"/>
            <a:ext cx="2574300" cy="71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800">
                <a:solidFill>
                  <a:schemeClr val="dk1"/>
                </a:solidFill>
              </a:rPr>
              <a:t>Source : E. Thibierge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Surtension</a:t>
            </a:r>
            <a:endParaRPr/>
          </a:p>
        </p:txBody>
      </p:sp>
      <p:pic>
        <p:nvPicPr>
          <p:cNvPr id="74" name="Google Shape;7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62098" y="1017723"/>
            <a:ext cx="5370016" cy="3692400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16"/>
          <p:cNvSpPr txBox="1"/>
          <p:nvPr/>
        </p:nvSpPr>
        <p:spPr>
          <a:xfrm>
            <a:off x="7086950" y="4639825"/>
            <a:ext cx="1877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Natan MP/PT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Potentiel mixte</a:t>
            </a:r>
            <a:endParaRPr/>
          </a:p>
        </p:txBody>
      </p:sp>
      <p:pic>
        <p:nvPicPr>
          <p:cNvPr id="81" name="Google Shape;8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68650" y="1017725"/>
            <a:ext cx="5453410" cy="3820975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7"/>
          <p:cNvSpPr/>
          <p:nvPr/>
        </p:nvSpPr>
        <p:spPr>
          <a:xfrm>
            <a:off x="5484375" y="3403550"/>
            <a:ext cx="1937700" cy="351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7"/>
          <p:cNvSpPr txBox="1"/>
          <p:nvPr/>
        </p:nvSpPr>
        <p:spPr>
          <a:xfrm>
            <a:off x="5484375" y="3354350"/>
            <a:ext cx="1816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Potentiel Mixte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Anode sacrificielle</a:t>
            </a:r>
            <a:endParaRPr/>
          </a:p>
        </p:txBody>
      </p:sp>
      <p:pic>
        <p:nvPicPr>
          <p:cNvPr id="89" name="Google Shape;8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75998" y="445025"/>
            <a:ext cx="5869976" cy="4441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09000" y="1383800"/>
            <a:ext cx="2667000" cy="3238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Anode</a:t>
            </a:r>
            <a:r>
              <a:rPr lang="fr"/>
              <a:t> sacrificielle</a:t>
            </a:r>
            <a:endParaRPr/>
          </a:p>
        </p:txBody>
      </p:sp>
      <p:pic>
        <p:nvPicPr>
          <p:cNvPr id="96" name="Google Shape;96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86100" y="569900"/>
            <a:ext cx="6057900" cy="4581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1109075"/>
            <a:ext cx="2686050" cy="3752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