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449E75-8865-482C-9C15-956D7E08E130}" v="94" dt="2020-04-10T13:50:05.001"/>
    <p1510:client id="{F13CFE37-ABC7-44C6-A398-7039CB268E99}" v="203" dt="2020-04-10T13:47:00.7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10.04.2020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10.04.2020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10.04.2020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10.04.2020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10.04.2020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10.04.2020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10.04.2020</a:t>
            </a:fld>
            <a:endParaRPr lang="de-D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10.04.2020</a:t>
            </a:fld>
            <a:endParaRPr lang="de-D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10.04.2020</a:t>
            </a:fld>
            <a:endParaRPr lang="de-D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10.04.2020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10.04.2020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de-DE" smtClean="0"/>
              <a:t>10.04.2020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64394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de-DE" dirty="0">
                <a:cs typeface="Calibri Light"/>
              </a:rPr>
              <a:t>LC26</a:t>
            </a:r>
            <a:br>
              <a:rPr lang="de-DE" dirty="0">
                <a:cs typeface="Calibri Light"/>
              </a:rPr>
            </a:br>
            <a:r>
              <a:rPr lang="de-DE" dirty="0" err="1">
                <a:cs typeface="Calibri Light"/>
              </a:rPr>
              <a:t>Conversion</a:t>
            </a:r>
            <a:r>
              <a:rPr lang="de-DE" dirty="0">
                <a:cs typeface="Calibri Light"/>
              </a:rPr>
              <a:t> </a:t>
            </a:r>
            <a:r>
              <a:rPr lang="de-DE" dirty="0" err="1">
                <a:cs typeface="Calibri Light"/>
              </a:rPr>
              <a:t>réciproque</a:t>
            </a:r>
            <a:r>
              <a:rPr lang="de-DE" dirty="0">
                <a:cs typeface="Calibri Light"/>
              </a:rPr>
              <a:t> </a:t>
            </a:r>
            <a:r>
              <a:rPr lang="de-DE" dirty="0" err="1">
                <a:cs typeface="Calibri Light"/>
              </a:rPr>
              <a:t>d'énergie</a:t>
            </a:r>
            <a:r>
              <a:rPr lang="de-DE" dirty="0">
                <a:cs typeface="Calibri Light"/>
              </a:rPr>
              <a:t> </a:t>
            </a:r>
            <a:r>
              <a:rPr lang="de-DE" dirty="0" err="1">
                <a:cs typeface="Calibri Light"/>
              </a:rPr>
              <a:t>électrique</a:t>
            </a:r>
            <a:r>
              <a:rPr lang="de-DE" dirty="0">
                <a:cs typeface="Calibri Light"/>
              </a:rPr>
              <a:t> en </a:t>
            </a:r>
            <a:r>
              <a:rPr lang="de-DE" dirty="0" err="1">
                <a:cs typeface="Calibri Light"/>
              </a:rPr>
              <a:t>énergie</a:t>
            </a:r>
            <a:r>
              <a:rPr lang="de-DE" dirty="0">
                <a:cs typeface="Calibri Light"/>
              </a:rPr>
              <a:t> </a:t>
            </a:r>
            <a:r>
              <a:rPr lang="de-DE" dirty="0" err="1">
                <a:cs typeface="Calibri Light"/>
              </a:rPr>
              <a:t>chimique</a:t>
            </a:r>
            <a:endParaRPr lang="de-DE" dirty="0" err="1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32B799-CE05-4C93-BFB6-3961A9918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cs typeface="Calibri Light"/>
              </a:rPr>
              <a:t>Montage à trois électrodes</a:t>
            </a:r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92577D06-761A-4EE4-A219-D43D827E21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33092" y="1825625"/>
            <a:ext cx="5125815" cy="4351338"/>
          </a:xfrm>
        </p:spPr>
      </p:pic>
    </p:spTree>
    <p:extLst>
      <p:ext uri="{BB962C8B-B14F-4D97-AF65-F5344CB8AC3E}">
        <p14:creationId xmlns:p14="http://schemas.microsoft.com/office/powerpoint/2010/main" val="1562043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AF7D95-ABE7-44F7-B371-60C032E5F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cs typeface="Calibri Light"/>
              </a:rPr>
              <a:t>La pile Daniell</a:t>
            </a:r>
            <a:endParaRPr lang="fr-FR" dirty="0"/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71E3F8A0-2432-4AB2-92D5-5F66E1C133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61663" y="543835"/>
            <a:ext cx="6263036" cy="5766245"/>
          </a:xfrm>
        </p:spPr>
      </p:pic>
    </p:spTree>
    <p:extLst>
      <p:ext uri="{BB962C8B-B14F-4D97-AF65-F5344CB8AC3E}">
        <p14:creationId xmlns:p14="http://schemas.microsoft.com/office/powerpoint/2010/main" val="43604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8DF986-B4A9-4655-AE3D-F850A6FAB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>
                <a:cs typeface="Calibri Light"/>
              </a:rPr>
              <a:t>L'accumulateur au plomb : première charge</a:t>
            </a:r>
            <a:endParaRPr lang="fr-FR"/>
          </a:p>
        </p:txBody>
      </p:sp>
      <p:pic>
        <p:nvPicPr>
          <p:cNvPr id="4" name="Image 4" descr="Une image contenant horloge&#10;&#10;Description générée avec un niveau de confiance très élevé">
            <a:extLst>
              <a:ext uri="{FF2B5EF4-FFF2-40B4-BE49-F238E27FC236}">
                <a16:creationId xmlns:a16="http://schemas.microsoft.com/office/drawing/2014/main" id="{C8067833-57C8-4442-A435-1A4E304399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6798" y="1446662"/>
            <a:ext cx="9078403" cy="4828097"/>
          </a:xfrm>
        </p:spPr>
      </p:pic>
    </p:spTree>
    <p:extLst>
      <p:ext uri="{BB962C8B-B14F-4D97-AF65-F5344CB8AC3E}">
        <p14:creationId xmlns:p14="http://schemas.microsoft.com/office/powerpoint/2010/main" val="3948183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8DF986-B4A9-4655-AE3D-F850A6FAB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>
                <a:cs typeface="Calibri Light"/>
              </a:rPr>
              <a:t>L'accumulateur au plomb : cycle charge-décharge</a:t>
            </a:r>
            <a:endParaRPr lang="fr-FR"/>
          </a:p>
        </p:txBody>
      </p:sp>
      <p:pic>
        <p:nvPicPr>
          <p:cNvPr id="6" name="Image 6" descr="Une image contenant texte, carte&#10;&#10;Description générée avec un niveau de confiance très élevé">
            <a:extLst>
              <a:ext uri="{FF2B5EF4-FFF2-40B4-BE49-F238E27FC236}">
                <a16:creationId xmlns:a16="http://schemas.microsoft.com/office/drawing/2014/main" id="{5EC63E76-CE2C-4259-B43D-787741A53B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596" y="1688466"/>
            <a:ext cx="11782883" cy="3806608"/>
          </a:xfrm>
        </p:spPr>
      </p:pic>
    </p:spTree>
    <p:extLst>
      <p:ext uri="{BB962C8B-B14F-4D97-AF65-F5344CB8AC3E}">
        <p14:creationId xmlns:p14="http://schemas.microsoft.com/office/powerpoint/2010/main" val="24988194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LC26 Conversion réciproque d'énergie électrique en énergie chimique</vt:lpstr>
      <vt:lpstr>Montage à trois électrodes</vt:lpstr>
      <vt:lpstr>La pile Daniell</vt:lpstr>
      <vt:lpstr>L'accumulateur au plomb : première charge</vt:lpstr>
      <vt:lpstr>L'accumulateur au plomb : cycle charge-décharge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60</cp:revision>
  <dcterms:created xsi:type="dcterms:W3CDTF">2020-04-10T13:36:52Z</dcterms:created>
  <dcterms:modified xsi:type="dcterms:W3CDTF">2020-04-10T13:50:20Z</dcterms:modified>
</cp:coreProperties>
</file>