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E9697C-8B4C-4839-BFB6-C07706901848}" v="91" dt="2020-04-10T15:16:55.3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10.04.2020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10.04.2020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10.04.2020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10.04.2020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10.04.2020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10.04.2020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10.04.2020</a:t>
            </a:fld>
            <a:endParaRPr lang="de-D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10.04.2020</a:t>
            </a:fld>
            <a:endParaRPr lang="de-D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10.04.2020</a:t>
            </a:fld>
            <a:endParaRPr lang="de-D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10.04.2020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10.04.2020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941B0-F4D5-4460-BCAD-F7E2B41A8257}" type="datetimeFigureOut">
              <a:rPr lang="de-DE" smtClean="0"/>
              <a:t>10.04.2020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>
                <a:ea typeface="+mj-lt"/>
                <a:cs typeface="+mj-lt"/>
              </a:rPr>
              <a:t>Cinétique</a:t>
            </a:r>
            <a:r>
              <a:rPr lang="de-DE" dirty="0">
                <a:ea typeface="+mj-lt"/>
                <a:cs typeface="+mj-lt"/>
              </a:rPr>
              <a:t> </a:t>
            </a:r>
            <a:r>
              <a:rPr lang="de-DE" dirty="0" err="1">
                <a:ea typeface="+mj-lt"/>
                <a:cs typeface="+mj-lt"/>
              </a:rPr>
              <a:t>électrochimique</a:t>
            </a:r>
            <a:endParaRPr lang="fr-FR" dirty="0" err="1"/>
          </a:p>
        </p:txBody>
      </p:sp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FDEBF3-353A-4D6E-A8D8-ADA4025E4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>
                <a:cs typeface="Calibri Light"/>
              </a:rPr>
              <a:t>Montage à trois électrodes</a:t>
            </a:r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A6471F7F-AA8E-4154-8D60-9BC9004C5B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01861" y="809625"/>
            <a:ext cx="6425122" cy="5455261"/>
          </a:xfrm>
        </p:spPr>
      </p:pic>
    </p:spTree>
    <p:extLst>
      <p:ext uri="{BB962C8B-B14F-4D97-AF65-F5344CB8AC3E}">
        <p14:creationId xmlns:p14="http://schemas.microsoft.com/office/powerpoint/2010/main" val="2041819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2D7FD9-7837-46C3-B013-7A607D93E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>
                <a:cs typeface="Calibri Light"/>
              </a:rPr>
              <a:t>Anode sacrificielle</a:t>
            </a:r>
            <a:endParaRPr lang="fr-FR" sz="3200">
              <a:cs typeface="Calibri Light"/>
            </a:endParaRPr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E4BDD572-185B-4056-8308-CA4838104F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9622" y="2958855"/>
            <a:ext cx="6449140" cy="2788262"/>
          </a:xfrm>
        </p:spPr>
      </p:pic>
      <p:pic>
        <p:nvPicPr>
          <p:cNvPr id="6" name="Image 6" descr="Une image contenant orange, jaune, table, horloge&#10;&#10;Description générée avec un niveau de confiance très élevé">
            <a:extLst>
              <a:ext uri="{FF2B5EF4-FFF2-40B4-BE49-F238E27FC236}">
                <a16:creationId xmlns:a16="http://schemas.microsoft.com/office/drawing/2014/main" id="{D93CAC6E-D58A-49C0-B00B-5327100BA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38" y="2787105"/>
            <a:ext cx="5849815" cy="341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461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17517EF-BD4D-4055-BDB4-A322C5356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4" descr="Une image contenant voiture, bleu, eau, assis&#10;&#10;Description générée avec un niveau de confiance très élevé">
            <a:extLst>
              <a:ext uri="{FF2B5EF4-FFF2-40B4-BE49-F238E27FC236}">
                <a16:creationId xmlns:a16="http://schemas.microsoft.com/office/drawing/2014/main" id="{1B66F045-01ED-458F-A0B3-4B749AA9D6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7100" y="2132013"/>
            <a:ext cx="5524500" cy="4124325"/>
          </a:xfrm>
        </p:spPr>
      </p:pic>
      <p:pic>
        <p:nvPicPr>
          <p:cNvPr id="6" name="Image 6" descr="Une image contenant roche, pierre, assis, morceau&#10;&#10;Description générée avec un niveau de confiance très élevé">
            <a:extLst>
              <a:ext uri="{FF2B5EF4-FFF2-40B4-BE49-F238E27FC236}">
                <a16:creationId xmlns:a16="http://schemas.microsoft.com/office/drawing/2014/main" id="{0E990497-6AB7-473D-9458-18D270B6C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575" y="4235450"/>
            <a:ext cx="2722563" cy="2020888"/>
          </a:xfrm>
          <a:prstGeom prst="rect">
            <a:avLst/>
          </a:prstGeom>
        </p:spPr>
      </p:pic>
      <p:pic>
        <p:nvPicPr>
          <p:cNvPr id="8" name="Image 8" descr="Une image contenant ours, hélice, assis, table&#10;&#10;Description générée avec un niveau de confiance très élevé">
            <a:extLst>
              <a:ext uri="{FF2B5EF4-FFF2-40B4-BE49-F238E27FC236}">
                <a16:creationId xmlns:a16="http://schemas.microsoft.com/office/drawing/2014/main" id="{7D0884C3-910C-40B8-8E06-B6DDCF3424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3575" y="2132013"/>
            <a:ext cx="2722563" cy="2020888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DD03014F-118C-4F57-8BF2-0417DD43C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3200" dirty="0">
                <a:ea typeface="+mj-lt"/>
                <a:cs typeface="+mj-lt"/>
              </a:rPr>
              <a:t>Anode sacrificielle</a:t>
            </a:r>
          </a:p>
        </p:txBody>
      </p:sp>
    </p:spTree>
    <p:extLst>
      <p:ext uri="{BB962C8B-B14F-4D97-AF65-F5344CB8AC3E}">
        <p14:creationId xmlns:p14="http://schemas.microsoft.com/office/powerpoint/2010/main" val="4020165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AF7D95-ABE7-44F7-B371-60C032E5F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>
                <a:cs typeface="Calibri Light"/>
              </a:rPr>
              <a:t>La pile Daniell</a:t>
            </a:r>
            <a:endParaRPr lang="fr-FR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71E3F8A0-2432-4AB2-92D5-5F66E1C133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1663" y="543835"/>
            <a:ext cx="6263036" cy="5766245"/>
          </a:xfrm>
        </p:spPr>
      </p:pic>
    </p:spTree>
    <p:extLst>
      <p:ext uri="{BB962C8B-B14F-4D97-AF65-F5344CB8AC3E}">
        <p14:creationId xmlns:p14="http://schemas.microsoft.com/office/powerpoint/2010/main" val="28393507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Cinétique électrochimique</vt:lpstr>
      <vt:lpstr>Montage à trois électrodes</vt:lpstr>
      <vt:lpstr>Anode sacrificielle</vt:lpstr>
      <vt:lpstr>Anode sacrificielle</vt:lpstr>
      <vt:lpstr>La pile Daniell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/>
  <cp:lastModifiedBy/>
  <cp:revision>29</cp:revision>
  <dcterms:created xsi:type="dcterms:W3CDTF">2020-04-10T15:07:40Z</dcterms:created>
  <dcterms:modified xsi:type="dcterms:W3CDTF">2020-04-10T15:17:20Z</dcterms:modified>
</cp:coreProperties>
</file>