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1" r:id="rId7"/>
    <p:sldId id="260" r:id="rId8"/>
    <p:sldId id="263" r:id="rId9"/>
    <p:sldId id="262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FBA91-DC94-44FD-9181-237111EA4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A6D734-43A8-4195-B8CA-EAD7C902D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A12B6-C52B-4907-9A78-74406733F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1E784-D2FB-4887-B984-90AA171B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69C0B-A3C4-462C-A0F9-E365A5EE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9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D8E0E-351C-4B78-8661-FC3F69052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592C9-FBF3-4458-8C18-F161571BF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E052C-7707-4A68-ADDE-1922E7BB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24FEB-6293-4E7B-B98B-41968E810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39AA5-2A08-480B-B033-51AA4E8B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63E5FE-3221-4F90-98D8-8BCDEAB0D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3CE0E-9E5C-44FD-BBE5-3D287C75B7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BF930-1F0E-4AA9-BE3B-D0E41AFC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E1F8-9304-40AA-BA09-6E82171D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55B05-C1CF-4AB0-84B8-3FE697D1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B9B04-DBA9-4B30-A798-2764DD4C2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E01D-D425-49D9-BA32-14F7DA209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89DD-E07B-46D8-B1D5-3289EEA55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B323E-CC00-4A0E-A667-8C87EE25F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6A89-834B-42DF-AC20-E0440AD6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6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994A2-BF7A-4D95-BC4F-4514AAD2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DDB1A-DF07-4626-B78F-71D588851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C3E88-B8FD-4F38-95E2-C3966BC5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CDDD1-57CC-4CE0-BBE7-BFA92769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3DE2D-2ACB-44E8-BB9E-D53741FCC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2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65F8-140E-4EDE-8AB9-2AC4FC9A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AB10D-97E9-415E-A7BB-A2DA903A6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7899A-7E36-433C-B622-0C22F016D8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74F15-4925-4247-A397-191DBF355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CCCFA-8107-408F-95C9-42D80BC4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76E4E-7161-4AB8-878C-93F24B54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C2E3A-3994-480B-90AF-EE0DD141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B2A40-509C-4A51-8B97-809323117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988DEA-24CB-46AF-86CA-ED4A59967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54DA28-AD7E-4BCA-BE00-93C847CCC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E4F8E7-59CC-4B36-A7CE-6AC967B4D3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A9B3F5-CC1F-412B-8654-E79C4657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52125A-E6BD-44DB-84B8-1E1868C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D3A29F-FC4C-4380-9D05-70F9D962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8B2C-406E-4613-82E0-49BCFE76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44F6C6-CD37-4A4C-A63A-10C611A72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48D7A1-21A1-46A7-B7A9-F523CDB4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87FFCE-8480-4FCA-B7A0-6C29AE36F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5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7DA04-58D7-40FC-98AE-C7C6E6BC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0A849E-A6B2-43EB-913D-729A8663D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887CF-9EC7-4135-9BFB-3DD55994D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4A4EE-F1E8-4CBE-88E0-7E7A99A8D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74749-AC67-4F2C-90EC-0B4518313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1D9D3-9E97-4004-B3E6-AD738E050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86478-FED2-40ED-8813-D709E918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971EE-E444-4B6C-851A-587FFC89A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D18BE-0971-4A08-9F92-D5A303712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4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15131-D126-4137-9FCA-B5CC6A4E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83208-0B1F-4FE7-9302-47E708951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53BF03-93E8-49EE-A88E-7B266A346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1A936-72B4-4DE9-909F-7B359C5CB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E8F10-D37E-4C4C-973B-2735AEDA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5CFDB-E808-4F75-A75B-D6C0F159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90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82AE71-71ED-4B54-B2CF-BCE4C492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AD562-3F73-4CE0-B78F-77A9C9644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F8C04-0248-46C1-B77A-0344003FF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35250-7960-448C-86A1-58D8E4AEBB06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0C65A-36EB-41B8-8622-726E395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B133C-3AC0-46E7-907C-2FB6FAA9A3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9B1E8-3DD6-4774-9684-F468C15C997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70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050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31EDC9-C7AB-48B7-8087-D6D1775465A6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499B01C-4D82-4265-9E71-437CA38F20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451" y="92517"/>
            <a:ext cx="4019551" cy="2566988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05CDA5B-3033-4346-B451-AFA5FDE431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938" y="162775"/>
            <a:ext cx="4014612" cy="242647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EE05FF1-AEF4-4D6F-8B49-DAFC54A1AABF}"/>
              </a:ext>
            </a:extLst>
          </p:cNvPr>
          <p:cNvSpPr txBox="1"/>
          <p:nvPr/>
        </p:nvSpPr>
        <p:spPr>
          <a:xfrm>
            <a:off x="3049572" y="2589246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Onde TE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E30D7FC-A0E1-4752-92ED-BB155A65A89A}"/>
              </a:ext>
            </a:extLst>
          </p:cNvPr>
          <p:cNvSpPr txBox="1"/>
          <p:nvPr/>
        </p:nvSpPr>
        <p:spPr>
          <a:xfrm>
            <a:off x="8129074" y="2589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Onde TM</a:t>
            </a:r>
          </a:p>
        </p:txBody>
      </p:sp>
    </p:spTree>
    <p:extLst>
      <p:ext uri="{BB962C8B-B14F-4D97-AF65-F5344CB8AC3E}">
        <p14:creationId xmlns:p14="http://schemas.microsoft.com/office/powerpoint/2010/main" val="756993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7F9FB-9F51-4D43-B88C-B0C0AE8E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E655F-6744-4041-ACEF-9F46CB1D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7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0F234C-7AF1-420A-94FC-39E54F7E5F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4" t="13211" r="1124" b="7400"/>
          <a:stretch/>
        </p:blipFill>
        <p:spPr>
          <a:xfrm>
            <a:off x="2490573" y="0"/>
            <a:ext cx="7210851" cy="334513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BB796A6-F1C2-4CEC-8C72-DB80E5F8821C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1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0218D4E-EBC5-409D-B609-C334C3A6A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852" y="501633"/>
            <a:ext cx="6334293" cy="238374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1EDC9-C7AB-48B7-8087-D6D1775465A6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4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868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E58B4F4-8B46-44D8-9465-1A401B140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59" y="470594"/>
            <a:ext cx="4249280" cy="238983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E2B2B8D-1E5C-45F3-8FA0-420EC993FFC9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6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73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1AA19A-EF15-41F2-9897-39C9879DED22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 2" descr="Une image contenant rouge, eau, assis, homme&#10;&#10;Description générée automatiquement">
            <a:extLst>
              <a:ext uri="{FF2B5EF4-FFF2-40B4-BE49-F238E27FC236}">
                <a16:creationId xmlns:a16="http://schemas.microsoft.com/office/drawing/2014/main" id="{C721A6EC-BE76-4A95-9015-B676CFA86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664" y="124999"/>
            <a:ext cx="5506669" cy="3304001"/>
          </a:xfrm>
          <a:prstGeom prst="rect">
            <a:avLst/>
          </a:prstGeom>
        </p:spPr>
      </p:pic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2D8FCD4-A8CE-428E-B494-838175371367}"/>
              </a:ext>
            </a:extLst>
          </p:cNvPr>
          <p:cNvCxnSpPr>
            <a:cxnSpLocks/>
          </p:cNvCxnSpPr>
          <p:nvPr/>
        </p:nvCxnSpPr>
        <p:spPr>
          <a:xfrm>
            <a:off x="3471169" y="550416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6EE19D7-82FA-4D00-A4B5-D027ECC1397D}"/>
              </a:ext>
            </a:extLst>
          </p:cNvPr>
          <p:cNvCxnSpPr>
            <a:cxnSpLocks/>
          </p:cNvCxnSpPr>
          <p:nvPr/>
        </p:nvCxnSpPr>
        <p:spPr>
          <a:xfrm>
            <a:off x="3564384" y="533393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DB7B671-AB79-4E5C-AF10-767908D36A8D}"/>
              </a:ext>
            </a:extLst>
          </p:cNvPr>
          <p:cNvCxnSpPr>
            <a:cxnSpLocks/>
          </p:cNvCxnSpPr>
          <p:nvPr/>
        </p:nvCxnSpPr>
        <p:spPr>
          <a:xfrm>
            <a:off x="3382503" y="578515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3E705B7C-8A45-4F9F-A1B2-E325FF7320C0}"/>
              </a:ext>
            </a:extLst>
          </p:cNvPr>
          <p:cNvCxnSpPr>
            <a:cxnSpLocks/>
          </p:cNvCxnSpPr>
          <p:nvPr/>
        </p:nvCxnSpPr>
        <p:spPr>
          <a:xfrm>
            <a:off x="8062404" y="1476636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18B6015-35A5-4D9C-8AE9-5B90FE3726A6}"/>
              </a:ext>
            </a:extLst>
          </p:cNvPr>
          <p:cNvCxnSpPr>
            <a:cxnSpLocks/>
          </p:cNvCxnSpPr>
          <p:nvPr/>
        </p:nvCxnSpPr>
        <p:spPr>
          <a:xfrm>
            <a:off x="8155619" y="1419671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238F1E2-8178-4072-9EAA-EF90AD74907B}"/>
              </a:ext>
            </a:extLst>
          </p:cNvPr>
          <p:cNvCxnSpPr>
            <a:cxnSpLocks/>
          </p:cNvCxnSpPr>
          <p:nvPr/>
        </p:nvCxnSpPr>
        <p:spPr>
          <a:xfrm>
            <a:off x="8245874" y="1362706"/>
            <a:ext cx="186431" cy="498615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02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443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1909FA3-3494-4B2C-891E-F7FA30A13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256" y="0"/>
            <a:ext cx="3799488" cy="331461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6744A08-5059-498C-9FDD-2C4AA567661F}"/>
              </a:ext>
            </a:extLst>
          </p:cNvPr>
          <p:cNvSpPr/>
          <p:nvPr/>
        </p:nvSpPr>
        <p:spPr>
          <a:xfrm>
            <a:off x="0" y="3429000"/>
            <a:ext cx="12191999" cy="3429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00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04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</Words>
  <Application>Microsoft Office PowerPoint</Application>
  <PresentationFormat>Grand écran</PresentationFormat>
  <Paragraphs>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Yohann</dc:creator>
  <cp:lastModifiedBy>Aurélien Goerlinger</cp:lastModifiedBy>
  <cp:revision>7</cp:revision>
  <dcterms:created xsi:type="dcterms:W3CDTF">2019-10-15T17:44:32Z</dcterms:created>
  <dcterms:modified xsi:type="dcterms:W3CDTF">2019-10-25T06:02:03Z</dcterms:modified>
</cp:coreProperties>
</file>