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FBA91-DC94-44FD-9181-237111EA4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A6D734-43A8-4195-B8CA-EAD7C902D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A12B6-C52B-4907-9A78-74406733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1E784-D2FB-4887-B984-90AA171B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69C0B-A3C4-462C-A0F9-E365A5EE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9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8E0E-351C-4B78-8661-FC3F6905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592C9-FBF3-4458-8C18-F161571B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E052C-7707-4A68-ADDE-1922E7BB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24FEB-6293-4E7B-B98B-41968E81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39AA5-2A08-480B-B033-51AA4E8B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6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63E5FE-3221-4F90-98D8-8BCDEAB0D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3CE0E-9E5C-44FD-BBE5-3D287C75B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BF930-1F0E-4AA9-BE3B-D0E41AFCF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4E1F8-9304-40AA-BA09-6E82171D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55B05-C1CF-4AB0-84B8-3FE697D1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9B04-DBA9-4B30-A798-2764DD4C2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E01D-D425-49D9-BA32-14F7DA209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589DD-E07B-46D8-B1D5-3289EEA55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323E-CC00-4A0E-A667-8C87EE25F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6A89-834B-42DF-AC20-E0440AD6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6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994A2-BF7A-4D95-BC4F-4514AAD2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DDB1A-DF07-4626-B78F-71D588851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C3E88-B8FD-4F38-95E2-C3966BC54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CDDD1-57CC-4CE0-BBE7-BFA92769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3DE2D-2ACB-44E8-BB9E-D53741FCC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365F8-140E-4EDE-8AB9-2AC4FC9A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AB10D-97E9-415E-A7BB-A2DA903A6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7899A-7E36-433C-B622-0C22F016D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74F15-4925-4247-A397-191DBF35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CCCFA-8107-408F-95C9-42D80BC4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76E4E-7161-4AB8-878C-93F24B54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C2E3A-3994-480B-90AF-EE0DD141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B2A40-509C-4A51-8B97-809323117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88DEA-24CB-46AF-86CA-ED4A59967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54DA28-AD7E-4BCA-BE00-93C847CCC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E4F8E7-59CC-4B36-A7CE-6AC967B4D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A9B3F5-CC1F-412B-8654-E79C46570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52125A-E6BD-44DB-84B8-1E1868C7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D3A29F-FC4C-4380-9D05-70F9D962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8B2C-406E-4613-82E0-49BCFE76D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44F6C6-CD37-4A4C-A63A-10C611A72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8D7A1-21A1-46A7-B7A9-F523CDB4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87FFCE-8480-4FCA-B7A0-6C29AE36F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5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7DA04-58D7-40FC-98AE-C7C6E6BC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A849E-A6B2-43EB-913D-729A8663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887CF-9EC7-4135-9BFB-3DD55994D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4A4EE-F1E8-4CBE-88E0-7E7A99A8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74749-AC67-4F2C-90EC-0B4518313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1D9D3-9E97-4004-B3E6-AD738E050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86478-FED2-40ED-8813-D709E918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971EE-E444-4B6C-851A-587FFC89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D18BE-0971-4A08-9F92-D5A303712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4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5131-D126-4137-9FCA-B5CC6A4E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083208-0B1F-4FE7-9302-47E708951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3BF03-93E8-49EE-A88E-7B266A346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1A936-72B4-4DE9-909F-7B359C5CB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E8F10-D37E-4C4C-973B-2735AEDA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5CFDB-E808-4F75-A75B-D6C0F159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0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82AE71-71ED-4B54-B2CF-BCE4C492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AD562-3F73-4CE0-B78F-77A9C9644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F8C04-0248-46C1-B77A-0344003FF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35250-7960-448C-86A1-58D8E4AEBB06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0C65A-36EB-41B8-8622-726E395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B133C-3AC0-46E7-907C-2FB6FAA9A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9B1E8-3DD6-4774-9684-F468C15C9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0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050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0F234C-7AF1-420A-94FC-39E54F7E5F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4" t="13211" r="1124" b="7400"/>
          <a:stretch/>
        </p:blipFill>
        <p:spPr>
          <a:xfrm>
            <a:off x="2490573" y="0"/>
            <a:ext cx="7210851" cy="334513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BB796A6-F1C2-4CEC-8C72-DB80E5F8821C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1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218D4E-EBC5-409D-B609-C334C3A6A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52" y="501633"/>
            <a:ext cx="6334293" cy="238374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1EDC9-C7AB-48B7-8087-D6D1775465A6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4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86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58B4F4-8B46-44D8-9465-1A401B140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359" y="470594"/>
            <a:ext cx="4249280" cy="23898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E2B2B8D-1E5C-45F3-8FA0-420EC993FFC9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6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430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ADBD50-21DE-4268-969A-F6C6FF96F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535" y="321668"/>
            <a:ext cx="9784928" cy="274343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61AA19A-EF15-41F2-9897-39C9879DED22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2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046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909FA3-3494-4B2C-891E-F7FA30A13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256" y="0"/>
            <a:ext cx="3799488" cy="331461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6744A08-5059-498C-9FDD-2C4AA567661F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0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F9FB-9F51-4D43-B88C-B0C0AE8E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E655F-6744-4041-ACEF-9F46CB1D6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74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Yohann</dc:creator>
  <cp:lastModifiedBy>Yohann</cp:lastModifiedBy>
  <cp:revision>3</cp:revision>
  <dcterms:created xsi:type="dcterms:W3CDTF">2019-10-15T17:44:32Z</dcterms:created>
  <dcterms:modified xsi:type="dcterms:W3CDTF">2019-10-21T13:52:29Z</dcterms:modified>
</cp:coreProperties>
</file>