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media/image11.png" ContentType="image/png"/>
  <Override PartName="/ppt/media/image9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5.png" ContentType="image/png"/>
  <Override PartName="/ppt/media/image13.png" ContentType="image/png"/>
  <Override PartName="/ppt/media/image14.png" ContentType="image/png"/>
  <Override PartName="/ppt/media/image16.png" ContentType="image/png"/>
  <Override PartName="/ppt/media/image15.png" ContentType="image/png"/>
  <Override PartName="/ppt/media/image4.png" ContentType="image/png"/>
  <Override PartName="/ppt/media/image6.jpeg" ContentType="image/jpeg"/>
  <Override PartName="/ppt/media/image12.png" ContentType="image/png"/>
  <Override PartName="/ppt/media/image3.png" ContentType="image/png"/>
  <Override PartName="/ppt/media/image1.png" ContentType="image/png"/>
  <Override PartName="/ppt/media/image2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7589520" y="-23040"/>
            <a:ext cx="4601520" cy="345096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1097280" y="0"/>
            <a:ext cx="5199120" cy="366552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0" y="3429000"/>
            <a:ext cx="12190680" cy="34275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1" name="CustomShape 2"/>
          <p:cNvSpPr/>
          <p:nvPr/>
        </p:nvSpPr>
        <p:spPr>
          <a:xfrm>
            <a:off x="8229600" y="3439440"/>
            <a:ext cx="319932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Albert Einstein, 1905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2"/>
          <p:cNvSpPr/>
          <p:nvPr/>
        </p:nvSpPr>
        <p:spPr>
          <a:xfrm>
            <a:off x="838080" y="1825560"/>
            <a:ext cx="10514160" cy="43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2"/>
          <p:cNvSpPr/>
          <p:nvPr/>
        </p:nvSpPr>
        <p:spPr>
          <a:xfrm>
            <a:off x="838080" y="1825560"/>
            <a:ext cx="10514160" cy="43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3"/>
          <p:cNvSpPr/>
          <p:nvPr/>
        </p:nvSpPr>
        <p:spPr>
          <a:xfrm>
            <a:off x="4297680" y="1188720"/>
            <a:ext cx="32914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https://youtu.be/e30BuTnhJng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"/>
          <p:cNvSpPr/>
          <p:nvPr/>
        </p:nvSpPr>
        <p:spPr>
          <a:xfrm>
            <a:off x="838080" y="1825560"/>
            <a:ext cx="10514160" cy="43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3429000"/>
            <a:ext cx="12190680" cy="34275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-720" y="0"/>
            <a:ext cx="12191400" cy="390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838080" y="1825560"/>
            <a:ext cx="10514160" cy="43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0"/>
            <a:ext cx="12190680" cy="3427920"/>
          </a:xfrm>
          <a:prstGeom prst="rect">
            <a:avLst/>
          </a:prstGeom>
          <a:solidFill>
            <a:srgbClr val="2d5688"/>
          </a:solidFill>
          <a:ln>
            <a:solidFill>
              <a:srgbClr val="72777d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9418320" y="182880"/>
            <a:ext cx="2845440" cy="356508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 flipH="1" rot="20527800">
            <a:off x="1663560" y="1100160"/>
            <a:ext cx="4334400" cy="3291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3c3c3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3"/>
          <p:cNvSpPr/>
          <p:nvPr/>
        </p:nvSpPr>
        <p:spPr>
          <a:xfrm>
            <a:off x="0" y="3429000"/>
            <a:ext cx="12190680" cy="34275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7" name="CustomShape 4"/>
          <p:cNvSpPr/>
          <p:nvPr/>
        </p:nvSpPr>
        <p:spPr>
          <a:xfrm flipH="1" rot="18253800">
            <a:off x="-334800" y="-468360"/>
            <a:ext cx="4206960" cy="340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3c3c3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5"/>
          <p:cNvSpPr/>
          <p:nvPr/>
        </p:nvSpPr>
        <p:spPr>
          <a:xfrm>
            <a:off x="9418320" y="3566160"/>
            <a:ext cx="2559240" cy="42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Lord Kelvin, 1894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9856080" y="856440"/>
            <a:ext cx="1829160" cy="1027080"/>
          </a:xfrm>
          <a:prstGeom prst="rect">
            <a:avLst/>
          </a:prstGeom>
          <a:ln>
            <a:noFill/>
          </a:ln>
        </p:spPr>
      </p:pic>
      <p:pic>
        <p:nvPicPr>
          <p:cNvPr id="130" name="" descr=""/>
          <p:cNvPicPr/>
          <p:nvPr/>
        </p:nvPicPr>
        <p:blipFill>
          <a:blip r:embed="rId3"/>
          <a:stretch/>
        </p:blipFill>
        <p:spPr>
          <a:xfrm>
            <a:off x="10240200" y="856800"/>
            <a:ext cx="1829160" cy="1027080"/>
          </a:xfrm>
          <a:prstGeom prst="rect">
            <a:avLst/>
          </a:prstGeom>
          <a:ln>
            <a:noFill/>
          </a:ln>
        </p:spPr>
      </p:pic>
      <p:sp>
        <p:nvSpPr>
          <p:cNvPr id="131" name="CustomShape 6"/>
          <p:cNvSpPr/>
          <p:nvPr/>
        </p:nvSpPr>
        <p:spPr>
          <a:xfrm flipH="1" rot="20527800">
            <a:off x="3402720" y="-1243080"/>
            <a:ext cx="4334400" cy="3291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3c3c3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7"/>
          <p:cNvSpPr/>
          <p:nvPr/>
        </p:nvSpPr>
        <p:spPr>
          <a:xfrm flipH="1" rot="21528600">
            <a:off x="8013960" y="543600"/>
            <a:ext cx="1936440" cy="1341720"/>
          </a:xfrm>
          <a:custGeom>
            <a:avLst/>
            <a:gdLst/>
            <a:ahLst/>
            <a:rect l="l" t="t" r="r" b="b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f0ff00"/>
          </a:solidFill>
          <a:ln>
            <a:solidFill>
              <a:srgbClr val="f0ff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8"/>
          <p:cNvSpPr/>
          <p:nvPr/>
        </p:nvSpPr>
        <p:spPr>
          <a:xfrm>
            <a:off x="718920" y="525240"/>
            <a:ext cx="2651040" cy="141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Mécanique quantique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4" name="CustomShape 9"/>
          <p:cNvSpPr/>
          <p:nvPr/>
        </p:nvSpPr>
        <p:spPr>
          <a:xfrm>
            <a:off x="4389120" y="274320"/>
            <a:ext cx="2651040" cy="141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Relativité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5" name="CustomShape 10"/>
          <p:cNvSpPr/>
          <p:nvPr/>
        </p:nvSpPr>
        <p:spPr>
          <a:xfrm>
            <a:off x="0" y="3429000"/>
            <a:ext cx="7588440" cy="42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  <a:ea typeface="DejaVu Sans"/>
              </a:rPr>
              <a:t>(non, je n’utiliserai pas cette slide le jour de l’oral)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0" y="-1440"/>
            <a:ext cx="4098960" cy="35661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rcRect l="10187" t="0" r="11665" b="0"/>
          <a:stretch/>
        </p:blipFill>
        <p:spPr>
          <a:xfrm>
            <a:off x="6449760" y="-30600"/>
            <a:ext cx="2327400" cy="365652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rcRect l="23071" t="9674" r="28189" b="22593"/>
          <a:stretch/>
        </p:blipFill>
        <p:spPr>
          <a:xfrm>
            <a:off x="4514400" y="0"/>
            <a:ext cx="1934280" cy="356472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4"/>
          <a:stretch/>
        </p:blipFill>
        <p:spPr>
          <a:xfrm>
            <a:off x="9144360" y="0"/>
            <a:ext cx="3046680" cy="380844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360" y="3429360"/>
            <a:ext cx="12190680" cy="34275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9144360" y="3501720"/>
            <a:ext cx="2833560" cy="110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Maxwell, 1865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Électromagnétisme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5110200" y="3536280"/>
            <a:ext cx="3150360" cy="76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Young-Fresnel, 1820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Optique ondulatoire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365760" y="3501720"/>
            <a:ext cx="3473640" cy="110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Newton, 1704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Optique géométrique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0"/>
            <a:ext cx="12190680" cy="3427920"/>
          </a:xfrm>
          <a:prstGeom prst="rect">
            <a:avLst/>
          </a:prstGeom>
          <a:solidFill>
            <a:srgbClr val="729fcf"/>
          </a:solidFill>
          <a:ln>
            <a:solidFill>
              <a:srgbClr val="48a1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9418320" y="182880"/>
            <a:ext cx="2845440" cy="356508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0" y="3429000"/>
            <a:ext cx="12190680" cy="34275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-199440" y="-183600"/>
            <a:ext cx="1461960" cy="146196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4"/>
          <p:cNvSpPr/>
          <p:nvPr/>
        </p:nvSpPr>
        <p:spPr>
          <a:xfrm>
            <a:off x="182880" y="1920240"/>
            <a:ext cx="1827720" cy="127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5"/>
          <p:cNvSpPr/>
          <p:nvPr/>
        </p:nvSpPr>
        <p:spPr>
          <a:xfrm flipH="1" rot="18253800">
            <a:off x="1143720" y="211320"/>
            <a:ext cx="1793520" cy="158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6"/>
          <p:cNvSpPr/>
          <p:nvPr/>
        </p:nvSpPr>
        <p:spPr>
          <a:xfrm>
            <a:off x="1280160" y="732960"/>
            <a:ext cx="1553400" cy="76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Corps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noir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1" name="CustomShape 7"/>
          <p:cNvSpPr/>
          <p:nvPr/>
        </p:nvSpPr>
        <p:spPr>
          <a:xfrm>
            <a:off x="640080" y="2286000"/>
            <a:ext cx="1004760" cy="76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Éther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2" name="CustomShape 8"/>
          <p:cNvSpPr/>
          <p:nvPr/>
        </p:nvSpPr>
        <p:spPr>
          <a:xfrm>
            <a:off x="9418320" y="3566160"/>
            <a:ext cx="2559240" cy="42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Lord Kelvin, 1894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3429000"/>
            <a:ext cx="12190680" cy="34275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4150800" y="182880"/>
            <a:ext cx="3255840" cy="324612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9601200" y="3429000"/>
            <a:ext cx="420516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University Physics</a:t>
            </a:r>
            <a:r>
              <a:rPr b="0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, vol. 2 (CC)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2"/>
          <p:cNvSpPr/>
          <p:nvPr/>
        </p:nvSpPr>
        <p:spPr>
          <a:xfrm>
            <a:off x="838080" y="1825560"/>
            <a:ext cx="10514160" cy="43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9875520" y="0"/>
            <a:ext cx="2335680" cy="356940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3429000"/>
            <a:ext cx="12190680" cy="34275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9601200" y="3439440"/>
            <a:ext cx="274212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Max Planck, 1900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3840480" y="1450080"/>
            <a:ext cx="2446560" cy="56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4206240"/>
            <a:ext cx="12190680" cy="26503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6217920" y="0"/>
            <a:ext cx="5211000" cy="416844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9509760" y="4152600"/>
            <a:ext cx="356508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Wikipédia : </a:t>
            </a:r>
            <a:r>
              <a:rPr b="0" i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Black-body radiation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263520" y="1513080"/>
            <a:ext cx="5517360" cy="49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2"/>
          <p:cNvSpPr/>
          <p:nvPr/>
        </p:nvSpPr>
        <p:spPr>
          <a:xfrm>
            <a:off x="838080" y="1825560"/>
            <a:ext cx="10514160" cy="43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Application>LibreOffice/6.3.3.2$Linux_X86_64 LibreOffice_project/30$Build-2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2019-10-15T17:44:32Z</dcterms:created>
  <dc:creator>Yohann</dc:creator>
  <dc:description/>
  <dc:language>en-US</dc:language>
  <cp:lastModifiedBy/>
  <dcterms:modified xsi:type="dcterms:W3CDTF">2019-11-29T15:59:11Z</dcterms:modified>
  <cp:revision>12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